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11.jpg" ContentType="image/jpe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29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0EBF48-574F-43A7-8630-00D71AE3B657}" v="1" dt="2025-04-27T05:31:51.70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920" autoAdjust="0"/>
  </p:normalViewPr>
  <p:slideViewPr>
    <p:cSldViewPr>
      <p:cViewPr varScale="1">
        <p:scale>
          <a:sx n="44" d="100"/>
          <a:sy n="44" d="100"/>
        </p:scale>
        <p:origin x="660" y="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557603" y="1320942"/>
            <a:ext cx="2409825" cy="608965"/>
          </a:xfrm>
          <a:custGeom>
            <a:avLst/>
            <a:gdLst/>
            <a:ahLst/>
            <a:cxnLst/>
            <a:rect l="l" t="t" r="r" b="b"/>
            <a:pathLst>
              <a:path w="2409825" h="608964">
                <a:moveTo>
                  <a:pt x="2409567" y="314078"/>
                </a:moveTo>
                <a:lnTo>
                  <a:pt x="2406368" y="353721"/>
                </a:lnTo>
                <a:lnTo>
                  <a:pt x="2394836" y="400552"/>
                </a:lnTo>
                <a:lnTo>
                  <a:pt x="2376380" y="444221"/>
                </a:lnTo>
                <a:lnTo>
                  <a:pt x="2351629" y="484100"/>
                </a:lnTo>
                <a:lnTo>
                  <a:pt x="2321209" y="519564"/>
                </a:lnTo>
                <a:lnTo>
                  <a:pt x="2285745" y="549984"/>
                </a:lnTo>
                <a:lnTo>
                  <a:pt x="2245866" y="574735"/>
                </a:lnTo>
                <a:lnTo>
                  <a:pt x="2202197" y="593190"/>
                </a:lnTo>
                <a:lnTo>
                  <a:pt x="2155366" y="604723"/>
                </a:lnTo>
                <a:lnTo>
                  <a:pt x="2105998" y="608706"/>
                </a:lnTo>
                <a:lnTo>
                  <a:pt x="304353" y="608706"/>
                </a:lnTo>
                <a:lnTo>
                  <a:pt x="254985" y="604723"/>
                </a:lnTo>
                <a:lnTo>
                  <a:pt x="208154" y="593190"/>
                </a:lnTo>
                <a:lnTo>
                  <a:pt x="164485" y="574735"/>
                </a:lnTo>
                <a:lnTo>
                  <a:pt x="124606" y="549984"/>
                </a:lnTo>
                <a:lnTo>
                  <a:pt x="89143" y="519563"/>
                </a:lnTo>
                <a:lnTo>
                  <a:pt x="58722" y="484100"/>
                </a:lnTo>
                <a:lnTo>
                  <a:pt x="33971" y="444221"/>
                </a:lnTo>
                <a:lnTo>
                  <a:pt x="15516" y="400552"/>
                </a:lnTo>
                <a:lnTo>
                  <a:pt x="3983" y="353721"/>
                </a:lnTo>
                <a:lnTo>
                  <a:pt x="0" y="304353"/>
                </a:lnTo>
                <a:lnTo>
                  <a:pt x="3983" y="254985"/>
                </a:lnTo>
                <a:lnTo>
                  <a:pt x="15516" y="208154"/>
                </a:lnTo>
                <a:lnTo>
                  <a:pt x="33971" y="164485"/>
                </a:lnTo>
                <a:lnTo>
                  <a:pt x="58722" y="124606"/>
                </a:lnTo>
                <a:lnTo>
                  <a:pt x="89143" y="89143"/>
                </a:lnTo>
                <a:lnTo>
                  <a:pt x="124606" y="58722"/>
                </a:lnTo>
                <a:lnTo>
                  <a:pt x="164485" y="33971"/>
                </a:lnTo>
                <a:lnTo>
                  <a:pt x="208154" y="15516"/>
                </a:lnTo>
                <a:lnTo>
                  <a:pt x="254985" y="3983"/>
                </a:lnTo>
                <a:lnTo>
                  <a:pt x="304353" y="0"/>
                </a:lnTo>
                <a:lnTo>
                  <a:pt x="2105998" y="0"/>
                </a:lnTo>
                <a:lnTo>
                  <a:pt x="2155366" y="3983"/>
                </a:lnTo>
                <a:lnTo>
                  <a:pt x="2202197" y="15516"/>
                </a:lnTo>
                <a:lnTo>
                  <a:pt x="2245866" y="33971"/>
                </a:lnTo>
                <a:lnTo>
                  <a:pt x="2285745" y="58722"/>
                </a:lnTo>
                <a:lnTo>
                  <a:pt x="2321209" y="89142"/>
                </a:lnTo>
                <a:lnTo>
                  <a:pt x="2351629" y="124606"/>
                </a:lnTo>
                <a:lnTo>
                  <a:pt x="2376380" y="164485"/>
                </a:lnTo>
                <a:lnTo>
                  <a:pt x="2394836" y="208154"/>
                </a:lnTo>
                <a:lnTo>
                  <a:pt x="2406368" y="254985"/>
                </a:lnTo>
                <a:lnTo>
                  <a:pt x="2409567" y="294628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582494"/>
            <a:ext cx="6468523" cy="4704505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555477" y="7306913"/>
            <a:ext cx="1099355" cy="55844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74933" y="2279348"/>
            <a:ext cx="4989830" cy="1203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700" b="0" i="0">
                <a:solidFill>
                  <a:srgbClr val="A280EC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700" b="0" i="0">
                <a:solidFill>
                  <a:srgbClr val="A280EC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700" b="0" i="0">
                <a:solidFill>
                  <a:srgbClr val="A280EC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7700" b="0" i="0">
                <a:solidFill>
                  <a:srgbClr val="A280EC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700" b="0" i="0">
                <a:solidFill>
                  <a:srgbClr val="A280EC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557603" y="1320942"/>
            <a:ext cx="2409825" cy="608965"/>
          </a:xfrm>
          <a:custGeom>
            <a:avLst/>
            <a:gdLst/>
            <a:ahLst/>
            <a:cxnLst/>
            <a:rect l="l" t="t" r="r" b="b"/>
            <a:pathLst>
              <a:path w="2409825" h="608964">
                <a:moveTo>
                  <a:pt x="2409567" y="314078"/>
                </a:moveTo>
                <a:lnTo>
                  <a:pt x="2406368" y="353721"/>
                </a:lnTo>
                <a:lnTo>
                  <a:pt x="2394836" y="400552"/>
                </a:lnTo>
                <a:lnTo>
                  <a:pt x="2376380" y="444221"/>
                </a:lnTo>
                <a:lnTo>
                  <a:pt x="2351629" y="484100"/>
                </a:lnTo>
                <a:lnTo>
                  <a:pt x="2321209" y="519564"/>
                </a:lnTo>
                <a:lnTo>
                  <a:pt x="2285745" y="549984"/>
                </a:lnTo>
                <a:lnTo>
                  <a:pt x="2245866" y="574735"/>
                </a:lnTo>
                <a:lnTo>
                  <a:pt x="2202197" y="593190"/>
                </a:lnTo>
                <a:lnTo>
                  <a:pt x="2155366" y="604723"/>
                </a:lnTo>
                <a:lnTo>
                  <a:pt x="2105998" y="608706"/>
                </a:lnTo>
                <a:lnTo>
                  <a:pt x="304353" y="608706"/>
                </a:lnTo>
                <a:lnTo>
                  <a:pt x="254985" y="604723"/>
                </a:lnTo>
                <a:lnTo>
                  <a:pt x="208154" y="593190"/>
                </a:lnTo>
                <a:lnTo>
                  <a:pt x="164485" y="574735"/>
                </a:lnTo>
                <a:lnTo>
                  <a:pt x="124606" y="549984"/>
                </a:lnTo>
                <a:lnTo>
                  <a:pt x="89143" y="519563"/>
                </a:lnTo>
                <a:lnTo>
                  <a:pt x="58722" y="484100"/>
                </a:lnTo>
                <a:lnTo>
                  <a:pt x="33971" y="444221"/>
                </a:lnTo>
                <a:lnTo>
                  <a:pt x="15516" y="400552"/>
                </a:lnTo>
                <a:lnTo>
                  <a:pt x="3983" y="353721"/>
                </a:lnTo>
                <a:lnTo>
                  <a:pt x="0" y="304353"/>
                </a:lnTo>
                <a:lnTo>
                  <a:pt x="3983" y="254985"/>
                </a:lnTo>
                <a:lnTo>
                  <a:pt x="15516" y="208154"/>
                </a:lnTo>
                <a:lnTo>
                  <a:pt x="33971" y="164485"/>
                </a:lnTo>
                <a:lnTo>
                  <a:pt x="58722" y="124606"/>
                </a:lnTo>
                <a:lnTo>
                  <a:pt x="89143" y="89143"/>
                </a:lnTo>
                <a:lnTo>
                  <a:pt x="124606" y="58722"/>
                </a:lnTo>
                <a:lnTo>
                  <a:pt x="164485" y="33971"/>
                </a:lnTo>
                <a:lnTo>
                  <a:pt x="208154" y="15516"/>
                </a:lnTo>
                <a:lnTo>
                  <a:pt x="254985" y="3983"/>
                </a:lnTo>
                <a:lnTo>
                  <a:pt x="304353" y="0"/>
                </a:lnTo>
                <a:lnTo>
                  <a:pt x="2105998" y="0"/>
                </a:lnTo>
                <a:lnTo>
                  <a:pt x="2155366" y="3983"/>
                </a:lnTo>
                <a:lnTo>
                  <a:pt x="2202197" y="15516"/>
                </a:lnTo>
                <a:lnTo>
                  <a:pt x="2245866" y="33971"/>
                </a:lnTo>
                <a:lnTo>
                  <a:pt x="2285745" y="58722"/>
                </a:lnTo>
                <a:lnTo>
                  <a:pt x="2321209" y="89142"/>
                </a:lnTo>
                <a:lnTo>
                  <a:pt x="2351629" y="124606"/>
                </a:lnTo>
                <a:lnTo>
                  <a:pt x="2376380" y="164485"/>
                </a:lnTo>
                <a:lnTo>
                  <a:pt x="2394836" y="208154"/>
                </a:lnTo>
                <a:lnTo>
                  <a:pt x="2406368" y="254985"/>
                </a:lnTo>
                <a:lnTo>
                  <a:pt x="2409567" y="294628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83522" y="4458803"/>
            <a:ext cx="6104476" cy="5828196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555477" y="7306913"/>
            <a:ext cx="1099355" cy="558441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15875" y="830097"/>
            <a:ext cx="1628774" cy="16287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700" b="0" i="0">
                <a:solidFill>
                  <a:srgbClr val="A280EC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6000" y="2442318"/>
            <a:ext cx="8158480" cy="3677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700" b="0" i="0">
                <a:solidFill>
                  <a:srgbClr val="A280EC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16000" y="2442318"/>
            <a:ext cx="8158480" cy="3677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700" b="0" i="0">
                <a:solidFill>
                  <a:srgbClr val="A280EC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74686" y="0"/>
            <a:ext cx="2513312" cy="473871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5021" y="8699729"/>
            <a:ext cx="1099356" cy="55844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4444438" cy="4821227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467670" y="6207148"/>
            <a:ext cx="5353050" cy="647065"/>
            <a:chOff x="6467670" y="6207148"/>
            <a:chExt cx="5353050" cy="647065"/>
          </a:xfrm>
        </p:grpSpPr>
        <p:sp>
          <p:nvSpPr>
            <p:cNvPr id="6" name="object 6"/>
            <p:cNvSpPr/>
            <p:nvPr/>
          </p:nvSpPr>
          <p:spPr>
            <a:xfrm>
              <a:off x="6486180" y="6226198"/>
              <a:ext cx="5315585" cy="608965"/>
            </a:xfrm>
            <a:custGeom>
              <a:avLst/>
              <a:gdLst/>
              <a:ahLst/>
              <a:cxnLst/>
              <a:rect l="l" t="t" r="r" b="b"/>
              <a:pathLst>
                <a:path w="5315584" h="608965">
                  <a:moveTo>
                    <a:pt x="5011217" y="608841"/>
                  </a:moveTo>
                  <a:lnTo>
                    <a:pt x="304420" y="608841"/>
                  </a:lnTo>
                  <a:lnTo>
                    <a:pt x="255042" y="604856"/>
                  </a:lnTo>
                  <a:lnTo>
                    <a:pt x="208200" y="593321"/>
                  </a:lnTo>
                  <a:lnTo>
                    <a:pt x="164521" y="574861"/>
                  </a:lnTo>
                  <a:lnTo>
                    <a:pt x="124633" y="550105"/>
                  </a:lnTo>
                  <a:lnTo>
                    <a:pt x="89162" y="519678"/>
                  </a:lnTo>
                  <a:lnTo>
                    <a:pt x="58735" y="484207"/>
                  </a:lnTo>
                  <a:lnTo>
                    <a:pt x="33978" y="444319"/>
                  </a:lnTo>
                  <a:lnTo>
                    <a:pt x="15519" y="400640"/>
                  </a:lnTo>
                  <a:lnTo>
                    <a:pt x="3984" y="353799"/>
                  </a:lnTo>
                  <a:lnTo>
                    <a:pt x="0" y="304420"/>
                  </a:lnTo>
                  <a:lnTo>
                    <a:pt x="3984" y="255042"/>
                  </a:lnTo>
                  <a:lnTo>
                    <a:pt x="15519" y="208200"/>
                  </a:lnTo>
                  <a:lnTo>
                    <a:pt x="33978" y="164521"/>
                  </a:lnTo>
                  <a:lnTo>
                    <a:pt x="58735" y="124633"/>
                  </a:lnTo>
                  <a:lnTo>
                    <a:pt x="89162" y="89162"/>
                  </a:lnTo>
                  <a:lnTo>
                    <a:pt x="124633" y="58735"/>
                  </a:lnTo>
                  <a:lnTo>
                    <a:pt x="164521" y="33978"/>
                  </a:lnTo>
                  <a:lnTo>
                    <a:pt x="208200" y="15519"/>
                  </a:lnTo>
                  <a:lnTo>
                    <a:pt x="255042" y="3984"/>
                  </a:lnTo>
                  <a:lnTo>
                    <a:pt x="304420" y="0"/>
                  </a:lnTo>
                  <a:lnTo>
                    <a:pt x="5011217" y="0"/>
                  </a:lnTo>
                  <a:lnTo>
                    <a:pt x="5060596" y="3984"/>
                  </a:lnTo>
                  <a:lnTo>
                    <a:pt x="5107438" y="15519"/>
                  </a:lnTo>
                  <a:lnTo>
                    <a:pt x="5151116" y="33978"/>
                  </a:lnTo>
                  <a:lnTo>
                    <a:pt x="5191004" y="58735"/>
                  </a:lnTo>
                  <a:lnTo>
                    <a:pt x="5226476" y="89162"/>
                  </a:lnTo>
                  <a:lnTo>
                    <a:pt x="5256903" y="124633"/>
                  </a:lnTo>
                  <a:lnTo>
                    <a:pt x="5281659" y="164521"/>
                  </a:lnTo>
                  <a:lnTo>
                    <a:pt x="5300119" y="208200"/>
                  </a:lnTo>
                  <a:lnTo>
                    <a:pt x="5311654" y="255042"/>
                  </a:lnTo>
                  <a:lnTo>
                    <a:pt x="5315469" y="302315"/>
                  </a:lnTo>
                  <a:lnTo>
                    <a:pt x="5315469" y="306525"/>
                  </a:lnTo>
                  <a:lnTo>
                    <a:pt x="5311654" y="353799"/>
                  </a:lnTo>
                  <a:lnTo>
                    <a:pt x="5300119" y="400640"/>
                  </a:lnTo>
                  <a:lnTo>
                    <a:pt x="5281659" y="444319"/>
                  </a:lnTo>
                  <a:lnTo>
                    <a:pt x="5256903" y="484207"/>
                  </a:lnTo>
                  <a:lnTo>
                    <a:pt x="5226476" y="519678"/>
                  </a:lnTo>
                  <a:lnTo>
                    <a:pt x="5191004" y="550105"/>
                  </a:lnTo>
                  <a:lnTo>
                    <a:pt x="5151116" y="574861"/>
                  </a:lnTo>
                  <a:lnTo>
                    <a:pt x="5107438" y="593321"/>
                  </a:lnTo>
                  <a:lnTo>
                    <a:pt x="5060596" y="604856"/>
                  </a:lnTo>
                  <a:lnTo>
                    <a:pt x="5011217" y="6088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486720" y="6226198"/>
              <a:ext cx="5314950" cy="608965"/>
            </a:xfrm>
            <a:custGeom>
              <a:avLst/>
              <a:gdLst/>
              <a:ahLst/>
              <a:cxnLst/>
              <a:rect l="l" t="t" r="r" b="b"/>
              <a:pathLst>
                <a:path w="5314950" h="608965">
                  <a:moveTo>
                    <a:pt x="5010112" y="0"/>
                  </a:moveTo>
                  <a:lnTo>
                    <a:pt x="5059480" y="3983"/>
                  </a:lnTo>
                  <a:lnTo>
                    <a:pt x="5106311" y="15515"/>
                  </a:lnTo>
                  <a:lnTo>
                    <a:pt x="5149980" y="33971"/>
                  </a:lnTo>
                  <a:lnTo>
                    <a:pt x="5189859" y="58722"/>
                  </a:lnTo>
                  <a:lnTo>
                    <a:pt x="5225323" y="89142"/>
                  </a:lnTo>
                  <a:lnTo>
                    <a:pt x="5255743" y="124605"/>
                  </a:lnTo>
                  <a:lnTo>
                    <a:pt x="5280495" y="164485"/>
                  </a:lnTo>
                  <a:lnTo>
                    <a:pt x="5298950" y="208153"/>
                  </a:lnTo>
                  <a:lnTo>
                    <a:pt x="5310483" y="254985"/>
                  </a:lnTo>
                  <a:lnTo>
                    <a:pt x="5314466" y="304353"/>
                  </a:lnTo>
                  <a:lnTo>
                    <a:pt x="5310483" y="353721"/>
                  </a:lnTo>
                  <a:lnTo>
                    <a:pt x="5298950" y="400552"/>
                  </a:lnTo>
                  <a:lnTo>
                    <a:pt x="5280495" y="444221"/>
                  </a:lnTo>
                  <a:lnTo>
                    <a:pt x="5255743" y="484100"/>
                  </a:lnTo>
                  <a:lnTo>
                    <a:pt x="5225323" y="519563"/>
                  </a:lnTo>
                  <a:lnTo>
                    <a:pt x="5189859" y="549984"/>
                  </a:lnTo>
                  <a:lnTo>
                    <a:pt x="5149980" y="574735"/>
                  </a:lnTo>
                  <a:lnTo>
                    <a:pt x="5106311" y="593190"/>
                  </a:lnTo>
                  <a:lnTo>
                    <a:pt x="5059480" y="604723"/>
                  </a:lnTo>
                  <a:lnTo>
                    <a:pt x="5010112" y="608706"/>
                  </a:lnTo>
                  <a:lnTo>
                    <a:pt x="304353" y="608706"/>
                  </a:lnTo>
                  <a:lnTo>
                    <a:pt x="254985" y="604723"/>
                  </a:lnTo>
                  <a:lnTo>
                    <a:pt x="208154" y="593190"/>
                  </a:lnTo>
                  <a:lnTo>
                    <a:pt x="164485" y="574735"/>
                  </a:lnTo>
                  <a:lnTo>
                    <a:pt x="124606" y="549984"/>
                  </a:lnTo>
                  <a:lnTo>
                    <a:pt x="89143" y="519563"/>
                  </a:lnTo>
                  <a:lnTo>
                    <a:pt x="58722" y="484100"/>
                  </a:lnTo>
                  <a:lnTo>
                    <a:pt x="33971" y="444221"/>
                  </a:lnTo>
                  <a:lnTo>
                    <a:pt x="15516" y="400552"/>
                  </a:lnTo>
                  <a:lnTo>
                    <a:pt x="3983" y="353721"/>
                  </a:lnTo>
                  <a:lnTo>
                    <a:pt x="0" y="304353"/>
                  </a:lnTo>
                  <a:lnTo>
                    <a:pt x="3983" y="254985"/>
                  </a:lnTo>
                  <a:lnTo>
                    <a:pt x="15516" y="208154"/>
                  </a:lnTo>
                  <a:lnTo>
                    <a:pt x="33971" y="164485"/>
                  </a:lnTo>
                  <a:lnTo>
                    <a:pt x="58722" y="124606"/>
                  </a:lnTo>
                  <a:lnTo>
                    <a:pt x="89143" y="89143"/>
                  </a:lnTo>
                  <a:lnTo>
                    <a:pt x="124606" y="58722"/>
                  </a:lnTo>
                  <a:lnTo>
                    <a:pt x="164485" y="33971"/>
                  </a:lnTo>
                  <a:lnTo>
                    <a:pt x="208154" y="15516"/>
                  </a:lnTo>
                  <a:lnTo>
                    <a:pt x="254985" y="3983"/>
                  </a:lnTo>
                  <a:lnTo>
                    <a:pt x="304353" y="0"/>
                  </a:lnTo>
                  <a:lnTo>
                    <a:pt x="5010112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6467670" y="7053856"/>
            <a:ext cx="5353050" cy="647065"/>
            <a:chOff x="6467670" y="7053856"/>
            <a:chExt cx="5353050" cy="647065"/>
          </a:xfrm>
        </p:grpSpPr>
        <p:sp>
          <p:nvSpPr>
            <p:cNvPr id="9" name="object 9"/>
            <p:cNvSpPr/>
            <p:nvPr/>
          </p:nvSpPr>
          <p:spPr>
            <a:xfrm>
              <a:off x="6486180" y="7072906"/>
              <a:ext cx="5315585" cy="608965"/>
            </a:xfrm>
            <a:custGeom>
              <a:avLst/>
              <a:gdLst/>
              <a:ahLst/>
              <a:cxnLst/>
              <a:rect l="l" t="t" r="r" b="b"/>
              <a:pathLst>
                <a:path w="5315584" h="608965">
                  <a:moveTo>
                    <a:pt x="5011217" y="608841"/>
                  </a:moveTo>
                  <a:lnTo>
                    <a:pt x="304420" y="608841"/>
                  </a:lnTo>
                  <a:lnTo>
                    <a:pt x="255042" y="604856"/>
                  </a:lnTo>
                  <a:lnTo>
                    <a:pt x="208200" y="593321"/>
                  </a:lnTo>
                  <a:lnTo>
                    <a:pt x="164521" y="574862"/>
                  </a:lnTo>
                  <a:lnTo>
                    <a:pt x="124633" y="550105"/>
                  </a:lnTo>
                  <a:lnTo>
                    <a:pt x="89162" y="519678"/>
                  </a:lnTo>
                  <a:lnTo>
                    <a:pt x="58735" y="484207"/>
                  </a:lnTo>
                  <a:lnTo>
                    <a:pt x="33978" y="444319"/>
                  </a:lnTo>
                  <a:lnTo>
                    <a:pt x="15519" y="400641"/>
                  </a:lnTo>
                  <a:lnTo>
                    <a:pt x="3984" y="353799"/>
                  </a:lnTo>
                  <a:lnTo>
                    <a:pt x="0" y="304420"/>
                  </a:lnTo>
                  <a:lnTo>
                    <a:pt x="3984" y="255042"/>
                  </a:lnTo>
                  <a:lnTo>
                    <a:pt x="15519" y="208200"/>
                  </a:lnTo>
                  <a:lnTo>
                    <a:pt x="33978" y="164521"/>
                  </a:lnTo>
                  <a:lnTo>
                    <a:pt x="58735" y="124633"/>
                  </a:lnTo>
                  <a:lnTo>
                    <a:pt x="89162" y="89162"/>
                  </a:lnTo>
                  <a:lnTo>
                    <a:pt x="124633" y="58735"/>
                  </a:lnTo>
                  <a:lnTo>
                    <a:pt x="164521" y="33979"/>
                  </a:lnTo>
                  <a:lnTo>
                    <a:pt x="208200" y="15519"/>
                  </a:lnTo>
                  <a:lnTo>
                    <a:pt x="255042" y="3984"/>
                  </a:lnTo>
                  <a:lnTo>
                    <a:pt x="304420" y="0"/>
                  </a:lnTo>
                  <a:lnTo>
                    <a:pt x="5011217" y="0"/>
                  </a:lnTo>
                  <a:lnTo>
                    <a:pt x="5060596" y="3984"/>
                  </a:lnTo>
                  <a:lnTo>
                    <a:pt x="5107438" y="15519"/>
                  </a:lnTo>
                  <a:lnTo>
                    <a:pt x="5151116" y="33979"/>
                  </a:lnTo>
                  <a:lnTo>
                    <a:pt x="5191004" y="58735"/>
                  </a:lnTo>
                  <a:lnTo>
                    <a:pt x="5226476" y="89162"/>
                  </a:lnTo>
                  <a:lnTo>
                    <a:pt x="5256903" y="124633"/>
                  </a:lnTo>
                  <a:lnTo>
                    <a:pt x="5281659" y="164521"/>
                  </a:lnTo>
                  <a:lnTo>
                    <a:pt x="5300119" y="208200"/>
                  </a:lnTo>
                  <a:lnTo>
                    <a:pt x="5311654" y="255042"/>
                  </a:lnTo>
                  <a:lnTo>
                    <a:pt x="5315469" y="302315"/>
                  </a:lnTo>
                  <a:lnTo>
                    <a:pt x="5315469" y="306525"/>
                  </a:lnTo>
                  <a:lnTo>
                    <a:pt x="5311654" y="353799"/>
                  </a:lnTo>
                  <a:lnTo>
                    <a:pt x="5300119" y="400641"/>
                  </a:lnTo>
                  <a:lnTo>
                    <a:pt x="5281659" y="444319"/>
                  </a:lnTo>
                  <a:lnTo>
                    <a:pt x="5256903" y="484207"/>
                  </a:lnTo>
                  <a:lnTo>
                    <a:pt x="5226476" y="519678"/>
                  </a:lnTo>
                  <a:lnTo>
                    <a:pt x="5191004" y="550105"/>
                  </a:lnTo>
                  <a:lnTo>
                    <a:pt x="5151116" y="574862"/>
                  </a:lnTo>
                  <a:lnTo>
                    <a:pt x="5107438" y="593321"/>
                  </a:lnTo>
                  <a:lnTo>
                    <a:pt x="5060596" y="604856"/>
                  </a:lnTo>
                  <a:lnTo>
                    <a:pt x="5011217" y="6088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486720" y="7072906"/>
              <a:ext cx="5314950" cy="608965"/>
            </a:xfrm>
            <a:custGeom>
              <a:avLst/>
              <a:gdLst/>
              <a:ahLst/>
              <a:cxnLst/>
              <a:rect l="l" t="t" r="r" b="b"/>
              <a:pathLst>
                <a:path w="5314950" h="608965">
                  <a:moveTo>
                    <a:pt x="5010112" y="0"/>
                  </a:moveTo>
                  <a:lnTo>
                    <a:pt x="5059480" y="3983"/>
                  </a:lnTo>
                  <a:lnTo>
                    <a:pt x="5106311" y="15515"/>
                  </a:lnTo>
                  <a:lnTo>
                    <a:pt x="5149980" y="33971"/>
                  </a:lnTo>
                  <a:lnTo>
                    <a:pt x="5189859" y="58722"/>
                  </a:lnTo>
                  <a:lnTo>
                    <a:pt x="5225323" y="89142"/>
                  </a:lnTo>
                  <a:lnTo>
                    <a:pt x="5255743" y="124605"/>
                  </a:lnTo>
                  <a:lnTo>
                    <a:pt x="5280495" y="164485"/>
                  </a:lnTo>
                  <a:lnTo>
                    <a:pt x="5298950" y="208153"/>
                  </a:lnTo>
                  <a:lnTo>
                    <a:pt x="5310483" y="254985"/>
                  </a:lnTo>
                  <a:lnTo>
                    <a:pt x="5314466" y="304353"/>
                  </a:lnTo>
                  <a:lnTo>
                    <a:pt x="5310483" y="353721"/>
                  </a:lnTo>
                  <a:lnTo>
                    <a:pt x="5298950" y="400552"/>
                  </a:lnTo>
                  <a:lnTo>
                    <a:pt x="5280495" y="444221"/>
                  </a:lnTo>
                  <a:lnTo>
                    <a:pt x="5255743" y="484100"/>
                  </a:lnTo>
                  <a:lnTo>
                    <a:pt x="5225323" y="519564"/>
                  </a:lnTo>
                  <a:lnTo>
                    <a:pt x="5189860" y="549984"/>
                  </a:lnTo>
                  <a:lnTo>
                    <a:pt x="5149980" y="574735"/>
                  </a:lnTo>
                  <a:lnTo>
                    <a:pt x="5106311" y="593191"/>
                  </a:lnTo>
                  <a:lnTo>
                    <a:pt x="5059480" y="604723"/>
                  </a:lnTo>
                  <a:lnTo>
                    <a:pt x="5010112" y="608707"/>
                  </a:lnTo>
                  <a:lnTo>
                    <a:pt x="304353" y="608707"/>
                  </a:lnTo>
                  <a:lnTo>
                    <a:pt x="254985" y="604723"/>
                  </a:lnTo>
                  <a:lnTo>
                    <a:pt x="208154" y="593190"/>
                  </a:lnTo>
                  <a:lnTo>
                    <a:pt x="164485" y="574735"/>
                  </a:lnTo>
                  <a:lnTo>
                    <a:pt x="124606" y="549984"/>
                  </a:lnTo>
                  <a:lnTo>
                    <a:pt x="89143" y="519563"/>
                  </a:lnTo>
                  <a:lnTo>
                    <a:pt x="58722" y="484100"/>
                  </a:lnTo>
                  <a:lnTo>
                    <a:pt x="33971" y="444221"/>
                  </a:lnTo>
                  <a:lnTo>
                    <a:pt x="15516" y="400552"/>
                  </a:lnTo>
                  <a:lnTo>
                    <a:pt x="3983" y="353721"/>
                  </a:lnTo>
                  <a:lnTo>
                    <a:pt x="0" y="304353"/>
                  </a:lnTo>
                  <a:lnTo>
                    <a:pt x="3983" y="254985"/>
                  </a:lnTo>
                  <a:lnTo>
                    <a:pt x="15516" y="208154"/>
                  </a:lnTo>
                  <a:lnTo>
                    <a:pt x="33971" y="164485"/>
                  </a:lnTo>
                  <a:lnTo>
                    <a:pt x="58722" y="124606"/>
                  </a:lnTo>
                  <a:lnTo>
                    <a:pt x="89143" y="89143"/>
                  </a:lnTo>
                  <a:lnTo>
                    <a:pt x="124606" y="58722"/>
                  </a:lnTo>
                  <a:lnTo>
                    <a:pt x="164485" y="33971"/>
                  </a:lnTo>
                  <a:lnTo>
                    <a:pt x="208154" y="15516"/>
                  </a:lnTo>
                  <a:lnTo>
                    <a:pt x="254985" y="3983"/>
                  </a:lnTo>
                  <a:lnTo>
                    <a:pt x="304353" y="0"/>
                  </a:lnTo>
                  <a:lnTo>
                    <a:pt x="5010112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6467670" y="7900822"/>
            <a:ext cx="5353050" cy="647065"/>
            <a:chOff x="6467670" y="7900822"/>
            <a:chExt cx="5353050" cy="647065"/>
          </a:xfrm>
        </p:grpSpPr>
        <p:sp>
          <p:nvSpPr>
            <p:cNvPr id="12" name="object 12"/>
            <p:cNvSpPr/>
            <p:nvPr/>
          </p:nvSpPr>
          <p:spPr>
            <a:xfrm>
              <a:off x="6486180" y="7919872"/>
              <a:ext cx="5315585" cy="608965"/>
            </a:xfrm>
            <a:custGeom>
              <a:avLst/>
              <a:gdLst/>
              <a:ahLst/>
              <a:cxnLst/>
              <a:rect l="l" t="t" r="r" b="b"/>
              <a:pathLst>
                <a:path w="5315584" h="608965">
                  <a:moveTo>
                    <a:pt x="5011217" y="608841"/>
                  </a:moveTo>
                  <a:lnTo>
                    <a:pt x="304420" y="608841"/>
                  </a:lnTo>
                  <a:lnTo>
                    <a:pt x="255042" y="604856"/>
                  </a:lnTo>
                  <a:lnTo>
                    <a:pt x="208200" y="593321"/>
                  </a:lnTo>
                  <a:lnTo>
                    <a:pt x="164521" y="574862"/>
                  </a:lnTo>
                  <a:lnTo>
                    <a:pt x="124633" y="550105"/>
                  </a:lnTo>
                  <a:lnTo>
                    <a:pt x="89162" y="519678"/>
                  </a:lnTo>
                  <a:lnTo>
                    <a:pt x="58735" y="484207"/>
                  </a:lnTo>
                  <a:lnTo>
                    <a:pt x="33978" y="444319"/>
                  </a:lnTo>
                  <a:lnTo>
                    <a:pt x="15519" y="400641"/>
                  </a:lnTo>
                  <a:lnTo>
                    <a:pt x="3984" y="353799"/>
                  </a:lnTo>
                  <a:lnTo>
                    <a:pt x="0" y="304420"/>
                  </a:lnTo>
                  <a:lnTo>
                    <a:pt x="3984" y="255042"/>
                  </a:lnTo>
                  <a:lnTo>
                    <a:pt x="15519" y="208200"/>
                  </a:lnTo>
                  <a:lnTo>
                    <a:pt x="33978" y="164521"/>
                  </a:lnTo>
                  <a:lnTo>
                    <a:pt x="58735" y="124633"/>
                  </a:lnTo>
                  <a:lnTo>
                    <a:pt x="89162" y="89162"/>
                  </a:lnTo>
                  <a:lnTo>
                    <a:pt x="124633" y="58735"/>
                  </a:lnTo>
                  <a:lnTo>
                    <a:pt x="164521" y="33979"/>
                  </a:lnTo>
                  <a:lnTo>
                    <a:pt x="208200" y="15519"/>
                  </a:lnTo>
                  <a:lnTo>
                    <a:pt x="255042" y="3984"/>
                  </a:lnTo>
                  <a:lnTo>
                    <a:pt x="304420" y="0"/>
                  </a:lnTo>
                  <a:lnTo>
                    <a:pt x="5011217" y="0"/>
                  </a:lnTo>
                  <a:lnTo>
                    <a:pt x="5060596" y="3984"/>
                  </a:lnTo>
                  <a:lnTo>
                    <a:pt x="5107438" y="15519"/>
                  </a:lnTo>
                  <a:lnTo>
                    <a:pt x="5151116" y="33979"/>
                  </a:lnTo>
                  <a:lnTo>
                    <a:pt x="5191004" y="58735"/>
                  </a:lnTo>
                  <a:lnTo>
                    <a:pt x="5226476" y="89162"/>
                  </a:lnTo>
                  <a:lnTo>
                    <a:pt x="5256903" y="124633"/>
                  </a:lnTo>
                  <a:lnTo>
                    <a:pt x="5281659" y="164521"/>
                  </a:lnTo>
                  <a:lnTo>
                    <a:pt x="5300119" y="208200"/>
                  </a:lnTo>
                  <a:lnTo>
                    <a:pt x="5311654" y="255042"/>
                  </a:lnTo>
                  <a:lnTo>
                    <a:pt x="5315469" y="302315"/>
                  </a:lnTo>
                  <a:lnTo>
                    <a:pt x="5315469" y="306525"/>
                  </a:lnTo>
                  <a:lnTo>
                    <a:pt x="5311654" y="353799"/>
                  </a:lnTo>
                  <a:lnTo>
                    <a:pt x="5300119" y="400641"/>
                  </a:lnTo>
                  <a:lnTo>
                    <a:pt x="5281659" y="444319"/>
                  </a:lnTo>
                  <a:lnTo>
                    <a:pt x="5256903" y="484207"/>
                  </a:lnTo>
                  <a:lnTo>
                    <a:pt x="5226476" y="519678"/>
                  </a:lnTo>
                  <a:lnTo>
                    <a:pt x="5191004" y="550105"/>
                  </a:lnTo>
                  <a:lnTo>
                    <a:pt x="5151116" y="574862"/>
                  </a:lnTo>
                  <a:lnTo>
                    <a:pt x="5107438" y="593321"/>
                  </a:lnTo>
                  <a:lnTo>
                    <a:pt x="5060596" y="604856"/>
                  </a:lnTo>
                  <a:lnTo>
                    <a:pt x="5011217" y="6088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486720" y="7919872"/>
              <a:ext cx="5314950" cy="608965"/>
            </a:xfrm>
            <a:custGeom>
              <a:avLst/>
              <a:gdLst/>
              <a:ahLst/>
              <a:cxnLst/>
              <a:rect l="l" t="t" r="r" b="b"/>
              <a:pathLst>
                <a:path w="5314950" h="608965">
                  <a:moveTo>
                    <a:pt x="5010112" y="0"/>
                  </a:moveTo>
                  <a:lnTo>
                    <a:pt x="5059480" y="3983"/>
                  </a:lnTo>
                  <a:lnTo>
                    <a:pt x="5106311" y="15515"/>
                  </a:lnTo>
                  <a:lnTo>
                    <a:pt x="5149980" y="33971"/>
                  </a:lnTo>
                  <a:lnTo>
                    <a:pt x="5189859" y="58722"/>
                  </a:lnTo>
                  <a:lnTo>
                    <a:pt x="5225323" y="89142"/>
                  </a:lnTo>
                  <a:lnTo>
                    <a:pt x="5255743" y="124605"/>
                  </a:lnTo>
                  <a:lnTo>
                    <a:pt x="5280495" y="164485"/>
                  </a:lnTo>
                  <a:lnTo>
                    <a:pt x="5298950" y="208153"/>
                  </a:lnTo>
                  <a:lnTo>
                    <a:pt x="5310483" y="254985"/>
                  </a:lnTo>
                  <a:lnTo>
                    <a:pt x="5314466" y="304353"/>
                  </a:lnTo>
                  <a:lnTo>
                    <a:pt x="5310483" y="353721"/>
                  </a:lnTo>
                  <a:lnTo>
                    <a:pt x="5298950" y="400552"/>
                  </a:lnTo>
                  <a:lnTo>
                    <a:pt x="5280495" y="444221"/>
                  </a:lnTo>
                  <a:lnTo>
                    <a:pt x="5255743" y="484100"/>
                  </a:lnTo>
                  <a:lnTo>
                    <a:pt x="5225323" y="519564"/>
                  </a:lnTo>
                  <a:lnTo>
                    <a:pt x="5189859" y="549984"/>
                  </a:lnTo>
                  <a:lnTo>
                    <a:pt x="5149980" y="574735"/>
                  </a:lnTo>
                  <a:lnTo>
                    <a:pt x="5106311" y="593190"/>
                  </a:lnTo>
                  <a:lnTo>
                    <a:pt x="5059480" y="604723"/>
                  </a:lnTo>
                  <a:lnTo>
                    <a:pt x="5010112" y="608706"/>
                  </a:lnTo>
                  <a:lnTo>
                    <a:pt x="304353" y="608706"/>
                  </a:lnTo>
                  <a:lnTo>
                    <a:pt x="254985" y="604723"/>
                  </a:lnTo>
                  <a:lnTo>
                    <a:pt x="208154" y="593190"/>
                  </a:lnTo>
                  <a:lnTo>
                    <a:pt x="164485" y="574735"/>
                  </a:lnTo>
                  <a:lnTo>
                    <a:pt x="124606" y="549984"/>
                  </a:lnTo>
                  <a:lnTo>
                    <a:pt x="89143" y="519563"/>
                  </a:lnTo>
                  <a:lnTo>
                    <a:pt x="58722" y="484100"/>
                  </a:lnTo>
                  <a:lnTo>
                    <a:pt x="33971" y="444221"/>
                  </a:lnTo>
                  <a:lnTo>
                    <a:pt x="15516" y="400552"/>
                  </a:lnTo>
                  <a:lnTo>
                    <a:pt x="3983" y="353721"/>
                  </a:lnTo>
                  <a:lnTo>
                    <a:pt x="0" y="304353"/>
                  </a:lnTo>
                  <a:lnTo>
                    <a:pt x="3983" y="254985"/>
                  </a:lnTo>
                  <a:lnTo>
                    <a:pt x="15516" y="208154"/>
                  </a:lnTo>
                  <a:lnTo>
                    <a:pt x="33971" y="164485"/>
                  </a:lnTo>
                  <a:lnTo>
                    <a:pt x="58722" y="124606"/>
                  </a:lnTo>
                  <a:lnTo>
                    <a:pt x="89143" y="89143"/>
                  </a:lnTo>
                  <a:lnTo>
                    <a:pt x="124606" y="58722"/>
                  </a:lnTo>
                  <a:lnTo>
                    <a:pt x="164485" y="33971"/>
                  </a:lnTo>
                  <a:lnTo>
                    <a:pt x="208154" y="15516"/>
                  </a:lnTo>
                  <a:lnTo>
                    <a:pt x="254985" y="3983"/>
                  </a:lnTo>
                  <a:lnTo>
                    <a:pt x="304353" y="0"/>
                  </a:lnTo>
                  <a:lnTo>
                    <a:pt x="5010112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82060" y="241629"/>
            <a:ext cx="2143124" cy="214312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315871" y="241629"/>
            <a:ext cx="2628899" cy="214312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384545" y="6676758"/>
            <a:ext cx="2876549" cy="287654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7395404" y="8610868"/>
            <a:ext cx="283210" cy="736600"/>
          </a:xfrm>
          <a:prstGeom prst="rect">
            <a:avLst/>
          </a:prstGeom>
        </p:spPr>
        <p:txBody>
          <a:bodyPr vert="vert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450" spc="135" dirty="0">
                <a:solidFill>
                  <a:srgbClr val="FEF0E1"/>
                </a:solidFill>
                <a:latin typeface="Arial MT"/>
                <a:cs typeface="Arial MT"/>
              </a:rPr>
              <a:t>page</a:t>
            </a:r>
            <a:r>
              <a:rPr sz="1450" spc="-10" dirty="0">
                <a:solidFill>
                  <a:srgbClr val="FEF0E1"/>
                </a:solidFill>
                <a:latin typeface="Arial MT"/>
                <a:cs typeface="Arial MT"/>
              </a:rPr>
              <a:t> </a:t>
            </a:r>
            <a:r>
              <a:rPr sz="1450" spc="-85" dirty="0">
                <a:solidFill>
                  <a:srgbClr val="FEF0E1"/>
                </a:solidFill>
                <a:latin typeface="Arial MT"/>
                <a:cs typeface="Arial MT"/>
              </a:rPr>
              <a:t>01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8811684" y="187083"/>
            <a:ext cx="662305" cy="18027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650" spc="-154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endParaRPr sz="1165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440681" y="8747788"/>
            <a:ext cx="5353050" cy="647065"/>
            <a:chOff x="6440681" y="8747788"/>
            <a:chExt cx="5353050" cy="647065"/>
          </a:xfrm>
        </p:grpSpPr>
        <p:sp>
          <p:nvSpPr>
            <p:cNvPr id="20" name="object 20"/>
            <p:cNvSpPr/>
            <p:nvPr/>
          </p:nvSpPr>
          <p:spPr>
            <a:xfrm>
              <a:off x="6459191" y="8766838"/>
              <a:ext cx="5315585" cy="608965"/>
            </a:xfrm>
            <a:custGeom>
              <a:avLst/>
              <a:gdLst/>
              <a:ahLst/>
              <a:cxnLst/>
              <a:rect l="l" t="t" r="r" b="b"/>
              <a:pathLst>
                <a:path w="5315584" h="608965">
                  <a:moveTo>
                    <a:pt x="5011217" y="608841"/>
                  </a:moveTo>
                  <a:lnTo>
                    <a:pt x="304420" y="608841"/>
                  </a:lnTo>
                  <a:lnTo>
                    <a:pt x="255042" y="604856"/>
                  </a:lnTo>
                  <a:lnTo>
                    <a:pt x="208200" y="593321"/>
                  </a:lnTo>
                  <a:lnTo>
                    <a:pt x="164521" y="574862"/>
                  </a:lnTo>
                  <a:lnTo>
                    <a:pt x="124633" y="550105"/>
                  </a:lnTo>
                  <a:lnTo>
                    <a:pt x="89162" y="519678"/>
                  </a:lnTo>
                  <a:lnTo>
                    <a:pt x="58735" y="484207"/>
                  </a:lnTo>
                  <a:lnTo>
                    <a:pt x="33978" y="444319"/>
                  </a:lnTo>
                  <a:lnTo>
                    <a:pt x="15519" y="400641"/>
                  </a:lnTo>
                  <a:lnTo>
                    <a:pt x="3984" y="353799"/>
                  </a:lnTo>
                  <a:lnTo>
                    <a:pt x="0" y="304420"/>
                  </a:lnTo>
                  <a:lnTo>
                    <a:pt x="3984" y="255042"/>
                  </a:lnTo>
                  <a:lnTo>
                    <a:pt x="15519" y="208200"/>
                  </a:lnTo>
                  <a:lnTo>
                    <a:pt x="33978" y="164521"/>
                  </a:lnTo>
                  <a:lnTo>
                    <a:pt x="58735" y="124633"/>
                  </a:lnTo>
                  <a:lnTo>
                    <a:pt x="89162" y="89162"/>
                  </a:lnTo>
                  <a:lnTo>
                    <a:pt x="124633" y="58735"/>
                  </a:lnTo>
                  <a:lnTo>
                    <a:pt x="164521" y="33979"/>
                  </a:lnTo>
                  <a:lnTo>
                    <a:pt x="208200" y="15519"/>
                  </a:lnTo>
                  <a:lnTo>
                    <a:pt x="255042" y="3984"/>
                  </a:lnTo>
                  <a:lnTo>
                    <a:pt x="304420" y="0"/>
                  </a:lnTo>
                  <a:lnTo>
                    <a:pt x="5011217" y="0"/>
                  </a:lnTo>
                  <a:lnTo>
                    <a:pt x="5060596" y="3984"/>
                  </a:lnTo>
                  <a:lnTo>
                    <a:pt x="5107438" y="15519"/>
                  </a:lnTo>
                  <a:lnTo>
                    <a:pt x="5151116" y="33979"/>
                  </a:lnTo>
                  <a:lnTo>
                    <a:pt x="5191004" y="58735"/>
                  </a:lnTo>
                  <a:lnTo>
                    <a:pt x="5226475" y="89162"/>
                  </a:lnTo>
                  <a:lnTo>
                    <a:pt x="5256902" y="124633"/>
                  </a:lnTo>
                  <a:lnTo>
                    <a:pt x="5281659" y="164521"/>
                  </a:lnTo>
                  <a:lnTo>
                    <a:pt x="5300118" y="208200"/>
                  </a:lnTo>
                  <a:lnTo>
                    <a:pt x="5311653" y="255042"/>
                  </a:lnTo>
                  <a:lnTo>
                    <a:pt x="5315469" y="302327"/>
                  </a:lnTo>
                  <a:lnTo>
                    <a:pt x="5315469" y="306514"/>
                  </a:lnTo>
                  <a:lnTo>
                    <a:pt x="5311653" y="353799"/>
                  </a:lnTo>
                  <a:lnTo>
                    <a:pt x="5300118" y="400641"/>
                  </a:lnTo>
                  <a:lnTo>
                    <a:pt x="5281659" y="444319"/>
                  </a:lnTo>
                  <a:lnTo>
                    <a:pt x="5256902" y="484207"/>
                  </a:lnTo>
                  <a:lnTo>
                    <a:pt x="5226475" y="519678"/>
                  </a:lnTo>
                  <a:lnTo>
                    <a:pt x="5191004" y="550105"/>
                  </a:lnTo>
                  <a:lnTo>
                    <a:pt x="5151116" y="574862"/>
                  </a:lnTo>
                  <a:lnTo>
                    <a:pt x="5107438" y="593321"/>
                  </a:lnTo>
                  <a:lnTo>
                    <a:pt x="5060596" y="604856"/>
                  </a:lnTo>
                  <a:lnTo>
                    <a:pt x="5011217" y="6088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459731" y="8766838"/>
              <a:ext cx="5314950" cy="608965"/>
            </a:xfrm>
            <a:custGeom>
              <a:avLst/>
              <a:gdLst/>
              <a:ahLst/>
              <a:cxnLst/>
              <a:rect l="l" t="t" r="r" b="b"/>
              <a:pathLst>
                <a:path w="5314950" h="608965">
                  <a:moveTo>
                    <a:pt x="5010112" y="0"/>
                  </a:moveTo>
                  <a:lnTo>
                    <a:pt x="5059480" y="3983"/>
                  </a:lnTo>
                  <a:lnTo>
                    <a:pt x="5106311" y="15516"/>
                  </a:lnTo>
                  <a:lnTo>
                    <a:pt x="5149980" y="33971"/>
                  </a:lnTo>
                  <a:lnTo>
                    <a:pt x="5189859" y="58722"/>
                  </a:lnTo>
                  <a:lnTo>
                    <a:pt x="5225322" y="89142"/>
                  </a:lnTo>
                  <a:lnTo>
                    <a:pt x="5255743" y="124606"/>
                  </a:lnTo>
                  <a:lnTo>
                    <a:pt x="5280494" y="164485"/>
                  </a:lnTo>
                  <a:lnTo>
                    <a:pt x="5298949" y="208154"/>
                  </a:lnTo>
                  <a:lnTo>
                    <a:pt x="5310482" y="254985"/>
                  </a:lnTo>
                  <a:lnTo>
                    <a:pt x="5314465" y="304353"/>
                  </a:lnTo>
                  <a:lnTo>
                    <a:pt x="5310482" y="353720"/>
                  </a:lnTo>
                  <a:lnTo>
                    <a:pt x="5298949" y="400552"/>
                  </a:lnTo>
                  <a:lnTo>
                    <a:pt x="5280494" y="444221"/>
                  </a:lnTo>
                  <a:lnTo>
                    <a:pt x="5255743" y="484100"/>
                  </a:lnTo>
                  <a:lnTo>
                    <a:pt x="5225323" y="519563"/>
                  </a:lnTo>
                  <a:lnTo>
                    <a:pt x="5189859" y="549984"/>
                  </a:lnTo>
                  <a:lnTo>
                    <a:pt x="5149980" y="574735"/>
                  </a:lnTo>
                  <a:lnTo>
                    <a:pt x="5106311" y="593191"/>
                  </a:lnTo>
                  <a:lnTo>
                    <a:pt x="5059480" y="604723"/>
                  </a:lnTo>
                  <a:lnTo>
                    <a:pt x="5010112" y="608707"/>
                  </a:lnTo>
                  <a:lnTo>
                    <a:pt x="304353" y="608707"/>
                  </a:lnTo>
                  <a:lnTo>
                    <a:pt x="254985" y="604723"/>
                  </a:lnTo>
                  <a:lnTo>
                    <a:pt x="208154" y="593190"/>
                  </a:lnTo>
                  <a:lnTo>
                    <a:pt x="164485" y="574735"/>
                  </a:lnTo>
                  <a:lnTo>
                    <a:pt x="124606" y="549984"/>
                  </a:lnTo>
                  <a:lnTo>
                    <a:pt x="89142" y="519563"/>
                  </a:lnTo>
                  <a:lnTo>
                    <a:pt x="58722" y="484100"/>
                  </a:lnTo>
                  <a:lnTo>
                    <a:pt x="33971" y="444221"/>
                  </a:lnTo>
                  <a:lnTo>
                    <a:pt x="15516" y="400552"/>
                  </a:lnTo>
                  <a:lnTo>
                    <a:pt x="3983" y="353721"/>
                  </a:lnTo>
                  <a:lnTo>
                    <a:pt x="0" y="304353"/>
                  </a:lnTo>
                  <a:lnTo>
                    <a:pt x="3983" y="254985"/>
                  </a:lnTo>
                  <a:lnTo>
                    <a:pt x="15516" y="208154"/>
                  </a:lnTo>
                  <a:lnTo>
                    <a:pt x="33971" y="164485"/>
                  </a:lnTo>
                  <a:lnTo>
                    <a:pt x="58722" y="124606"/>
                  </a:lnTo>
                  <a:lnTo>
                    <a:pt x="89143" y="89143"/>
                  </a:lnTo>
                  <a:lnTo>
                    <a:pt x="124606" y="58722"/>
                  </a:lnTo>
                  <a:lnTo>
                    <a:pt x="164485" y="33971"/>
                  </a:lnTo>
                  <a:lnTo>
                    <a:pt x="208154" y="15516"/>
                  </a:lnTo>
                  <a:lnTo>
                    <a:pt x="254985" y="3983"/>
                  </a:lnTo>
                  <a:lnTo>
                    <a:pt x="304353" y="0"/>
                  </a:lnTo>
                  <a:lnTo>
                    <a:pt x="5010112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864703" y="2187006"/>
            <a:ext cx="14556105" cy="6328013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944"/>
              </a:spcBef>
            </a:pPr>
            <a:r>
              <a:rPr sz="9750" spc="-875" dirty="0">
                <a:solidFill>
                  <a:srgbClr val="F5DFF5"/>
                </a:solidFill>
                <a:latin typeface="Arial Black"/>
                <a:cs typeface="Arial Black"/>
              </a:rPr>
              <a:t>GEEK</a:t>
            </a:r>
            <a:r>
              <a:rPr sz="9750" spc="-950" dirty="0">
                <a:solidFill>
                  <a:srgbClr val="F5DFF5"/>
                </a:solidFill>
                <a:latin typeface="Arial Black"/>
                <a:cs typeface="Arial Black"/>
              </a:rPr>
              <a:t> </a:t>
            </a:r>
            <a:r>
              <a:rPr sz="9750" spc="-925" dirty="0">
                <a:solidFill>
                  <a:srgbClr val="F5DFF5"/>
                </a:solidFill>
                <a:latin typeface="Arial Black"/>
                <a:cs typeface="Arial Black"/>
              </a:rPr>
              <a:t>VERSE</a:t>
            </a:r>
            <a:endParaRPr lang="en-IN" sz="9750" dirty="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1225"/>
              </a:spcBef>
            </a:pPr>
            <a:r>
              <a:rPr lang="en-IN" sz="8000" spc="-950" dirty="0">
                <a:solidFill>
                  <a:srgbClr val="F5DFF5"/>
                </a:solidFill>
                <a:latin typeface="Bahnschrift SemiLight" panose="020B0502040204020203" pitchFamily="34" charset="0"/>
                <a:cs typeface="Arial Black"/>
              </a:rPr>
              <a:t>Smart Agri Rover (Krishi </a:t>
            </a:r>
            <a:r>
              <a:rPr lang="en-IN" sz="8000" spc="-950" dirty="0" err="1">
                <a:solidFill>
                  <a:srgbClr val="F5DFF5"/>
                </a:solidFill>
                <a:latin typeface="Bahnschrift SemiLight" panose="020B0502040204020203" pitchFamily="34" charset="0"/>
                <a:cs typeface="Arial Black"/>
              </a:rPr>
              <a:t>Saarthi</a:t>
            </a:r>
            <a:r>
              <a:rPr lang="en-IN" sz="8000" spc="-950" dirty="0">
                <a:solidFill>
                  <a:srgbClr val="F5DFF5"/>
                </a:solidFill>
                <a:latin typeface="Bahnschrift SemiLight" panose="020B0502040204020203" pitchFamily="34" charset="0"/>
                <a:cs typeface="Arial Black"/>
              </a:rPr>
              <a:t>)</a:t>
            </a:r>
            <a:endParaRPr lang="en-IN" sz="8000" dirty="0">
              <a:latin typeface="Bahnschrift SemiLight" panose="020B0502040204020203" pitchFamily="34" charset="0"/>
              <a:cs typeface="Arial Black"/>
            </a:endParaRPr>
          </a:p>
          <a:p>
            <a:pPr marL="1905" algn="ctr">
              <a:lnSpc>
                <a:spcPct val="100000"/>
              </a:lnSpc>
              <a:spcBef>
                <a:spcPts val="2330"/>
              </a:spcBef>
            </a:pPr>
            <a:endParaRPr lang="en-IN" sz="2400" dirty="0">
              <a:solidFill>
                <a:srgbClr val="F5DFF5"/>
              </a:solidFill>
              <a:latin typeface="Lucida Sans Unicode"/>
              <a:cs typeface="Lucida Sans Unicode"/>
            </a:endParaRPr>
          </a:p>
          <a:p>
            <a:pPr marL="1905" algn="ctr">
              <a:lnSpc>
                <a:spcPct val="100000"/>
              </a:lnSpc>
              <a:spcBef>
                <a:spcPts val="2330"/>
              </a:spcBef>
            </a:pPr>
            <a:r>
              <a:rPr lang="en-IN" sz="2400" dirty="0">
                <a:solidFill>
                  <a:srgbClr val="F5DFF5"/>
                </a:solidFill>
                <a:latin typeface="Lucida Sans Unicode"/>
                <a:cs typeface="Lucida Sans Unicode"/>
              </a:rPr>
              <a:t>Manchester City</a:t>
            </a:r>
            <a:endParaRPr lang="en-IN" sz="2400" dirty="0">
              <a:latin typeface="Lucida Sans Unicode"/>
              <a:cs typeface="Lucida Sans Unicode"/>
            </a:endParaRPr>
          </a:p>
          <a:p>
            <a:pPr marL="1905" algn="ctr">
              <a:lnSpc>
                <a:spcPct val="100000"/>
              </a:lnSpc>
              <a:spcBef>
                <a:spcPts val="2330"/>
              </a:spcBef>
            </a:pPr>
            <a:r>
              <a:rPr lang="en-IN" sz="2400" spc="40" dirty="0">
                <a:solidFill>
                  <a:srgbClr val="F5DFF5"/>
                </a:solidFill>
                <a:latin typeface="Lucida Sans Unicode"/>
                <a:cs typeface="Lucida Sans Unicode"/>
              </a:rPr>
              <a:t>RACHIT SANJEEV SONI</a:t>
            </a:r>
            <a:r>
              <a:rPr sz="2400" spc="40" dirty="0">
                <a:solidFill>
                  <a:srgbClr val="F5DFF5"/>
                </a:solidFill>
                <a:latin typeface="Lucida Sans Unicode"/>
                <a:cs typeface="Lucida Sans Unicode"/>
              </a:rPr>
              <a:t> </a:t>
            </a:r>
            <a:endParaRPr lang="en-IN" sz="2400" spc="40" dirty="0">
              <a:solidFill>
                <a:srgbClr val="F5DFF5"/>
              </a:solidFill>
              <a:latin typeface="Lucida Sans Unicode"/>
              <a:cs typeface="Lucida Sans Unicode"/>
            </a:endParaRPr>
          </a:p>
          <a:p>
            <a:pPr marL="1905" algn="ctr">
              <a:lnSpc>
                <a:spcPct val="100000"/>
              </a:lnSpc>
              <a:spcBef>
                <a:spcPts val="2330"/>
              </a:spcBef>
            </a:pPr>
            <a:r>
              <a:rPr lang="en-IN" sz="2400" spc="100" dirty="0">
                <a:solidFill>
                  <a:srgbClr val="F5DFF5"/>
                </a:solidFill>
                <a:latin typeface="Lucida Sans Unicode"/>
                <a:cs typeface="Lucida Sans Unicode"/>
              </a:rPr>
              <a:t>USAR GGSIPU EDC</a:t>
            </a:r>
            <a:endParaRPr lang="en-IN" sz="2400" spc="-20" dirty="0">
              <a:solidFill>
                <a:srgbClr val="F5DFF5"/>
              </a:solidFill>
              <a:latin typeface="Lucida Sans Unicode"/>
              <a:cs typeface="Lucida Sans Unicode"/>
            </a:endParaRPr>
          </a:p>
          <a:p>
            <a:pPr marL="1905" algn="ctr">
              <a:lnSpc>
                <a:spcPct val="100000"/>
              </a:lnSpc>
              <a:spcBef>
                <a:spcPts val="2330"/>
              </a:spcBef>
            </a:pPr>
            <a:r>
              <a:rPr sz="2400" spc="-20" dirty="0">
                <a:solidFill>
                  <a:srgbClr val="F5DFF5"/>
                </a:solidFill>
                <a:latin typeface="Lucida Sans Unicode"/>
                <a:cs typeface="Lucida Sans Unicode"/>
              </a:rPr>
              <a:t> </a:t>
            </a:r>
            <a:r>
              <a:rPr lang="en-IN" sz="2400" spc="90" dirty="0">
                <a:solidFill>
                  <a:srgbClr val="F5DFF5"/>
                </a:solidFill>
                <a:latin typeface="Lucida Sans Unicode"/>
                <a:cs typeface="Lucida Sans Unicode"/>
              </a:rPr>
              <a:t>IOT</a:t>
            </a:r>
            <a:endParaRPr sz="24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7800" y="342900"/>
            <a:ext cx="1968343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95" dirty="0">
                <a:solidFill>
                  <a:srgbClr val="F5DFF5"/>
                </a:solidFill>
                <a:latin typeface="Lucida Sans Unicode"/>
                <a:cs typeface="Lucida Sans Unicode"/>
              </a:rPr>
              <a:t>GEEK</a:t>
            </a:r>
            <a:r>
              <a:rPr sz="1600" spc="-105" dirty="0">
                <a:solidFill>
                  <a:srgbClr val="F5DFF5"/>
                </a:solidFill>
                <a:latin typeface="Lucida Sans Unicode"/>
                <a:cs typeface="Lucida Sans Unicode"/>
              </a:rPr>
              <a:t> </a:t>
            </a:r>
            <a:r>
              <a:rPr sz="1600" spc="80" dirty="0">
                <a:solidFill>
                  <a:srgbClr val="F5DFF5"/>
                </a:solidFill>
                <a:latin typeface="Lucida Sans Unicode"/>
                <a:cs typeface="Lucida Sans Unicode"/>
              </a:rPr>
              <a:t>VERSE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0600" y="632788"/>
            <a:ext cx="12954000" cy="80642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1414780">
              <a:lnSpc>
                <a:spcPct val="117300"/>
              </a:lnSpc>
              <a:spcBef>
                <a:spcPts val="1435"/>
              </a:spcBef>
            </a:pPr>
            <a:r>
              <a:rPr lang="en-IN" sz="4800" dirty="0">
                <a:solidFill>
                  <a:srgbClr val="7030A0"/>
                </a:solidFill>
              </a:rPr>
              <a:t>Challenges in Efficient Crop Management</a:t>
            </a:r>
            <a:br>
              <a:rPr lang="en-IN" sz="4400" dirty="0"/>
            </a:br>
            <a:br>
              <a:rPr lang="en-IN" sz="4400" dirty="0"/>
            </a:br>
            <a:r>
              <a:rPr lang="en-IN" sz="2800" dirty="0">
                <a:solidFill>
                  <a:schemeClr val="bg1"/>
                </a:solidFill>
              </a:rPr>
              <a:t>Farmers struggle with inconsistent irrigation and crop management due to the lack of real time data .</a:t>
            </a:r>
            <a:br>
              <a:rPr lang="en-IN" sz="2800" dirty="0">
                <a:solidFill>
                  <a:schemeClr val="bg1"/>
                </a:solidFill>
              </a:rPr>
            </a:br>
            <a:br>
              <a:rPr lang="en-IN" sz="2800" dirty="0">
                <a:solidFill>
                  <a:schemeClr val="bg1"/>
                </a:solidFill>
              </a:rPr>
            </a:br>
            <a:r>
              <a:rPr lang="en-IN" sz="2800" dirty="0">
                <a:solidFill>
                  <a:schemeClr val="bg1"/>
                </a:solidFill>
              </a:rPr>
              <a:t>Uncertainty in soil conditions and weather leads to inefficient use of resources .</a:t>
            </a:r>
            <a:br>
              <a:rPr lang="en-IN" sz="2800" dirty="0">
                <a:solidFill>
                  <a:schemeClr val="bg1"/>
                </a:solidFill>
              </a:rPr>
            </a:br>
            <a:br>
              <a:rPr lang="en-IN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Difficulty in predicting and preparing for unexpected environmental changes reduces productivity .</a:t>
            </a:r>
            <a:br>
              <a:rPr lang="en-US" sz="2800" dirty="0">
                <a:solidFill>
                  <a:schemeClr val="bg1"/>
                </a:solidFill>
              </a:rPr>
            </a:b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Our project targets these challenges by integrating smart sensing and real-time forecasting .</a:t>
            </a:r>
            <a:endParaRPr sz="2800" dirty="0">
              <a:solidFill>
                <a:schemeClr val="bg1"/>
              </a:solidFill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395404" y="3803451"/>
            <a:ext cx="283210" cy="782955"/>
          </a:xfrm>
          <a:prstGeom prst="rect">
            <a:avLst/>
          </a:prstGeom>
        </p:spPr>
        <p:txBody>
          <a:bodyPr vert="vert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450" spc="135" dirty="0">
                <a:solidFill>
                  <a:srgbClr val="FEF0E1"/>
                </a:solidFill>
                <a:latin typeface="Arial MT"/>
                <a:cs typeface="Arial MT"/>
              </a:rPr>
              <a:t>page</a:t>
            </a:r>
            <a:r>
              <a:rPr sz="1450" spc="-10" dirty="0">
                <a:solidFill>
                  <a:srgbClr val="FEF0E1"/>
                </a:solidFill>
                <a:latin typeface="Arial MT"/>
                <a:cs typeface="Arial MT"/>
              </a:rPr>
              <a:t> </a:t>
            </a:r>
            <a:r>
              <a:rPr sz="1450" spc="25" dirty="0">
                <a:solidFill>
                  <a:srgbClr val="FEF0E1"/>
                </a:solidFill>
                <a:latin typeface="Arial MT"/>
                <a:cs typeface="Arial MT"/>
              </a:rPr>
              <a:t>02</a:t>
            </a:r>
            <a:endParaRPr sz="14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66700"/>
            <a:ext cx="2425543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95" dirty="0">
                <a:solidFill>
                  <a:srgbClr val="F5DFF5"/>
                </a:solidFill>
                <a:latin typeface="Lucida Sans Unicode"/>
                <a:cs typeface="Lucida Sans Unicode"/>
              </a:rPr>
              <a:t>GEEK</a:t>
            </a:r>
            <a:r>
              <a:rPr sz="1600" spc="-105" dirty="0">
                <a:solidFill>
                  <a:srgbClr val="F5DFF5"/>
                </a:solidFill>
                <a:latin typeface="Lucida Sans Unicode"/>
                <a:cs typeface="Lucida Sans Unicode"/>
              </a:rPr>
              <a:t> </a:t>
            </a:r>
            <a:r>
              <a:rPr sz="1600" spc="80" dirty="0">
                <a:solidFill>
                  <a:srgbClr val="F5DFF5"/>
                </a:solidFill>
                <a:latin typeface="Lucida Sans Unicode"/>
                <a:cs typeface="Lucida Sans Unicode"/>
              </a:rPr>
              <a:t>VERSE</a:t>
            </a:r>
            <a:endParaRPr sz="1600" dirty="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8386" y="3894264"/>
            <a:ext cx="10279380" cy="612603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443230" algn="ctr">
              <a:lnSpc>
                <a:spcPct val="100000"/>
              </a:lnSpc>
              <a:spcBef>
                <a:spcPts val="130"/>
              </a:spcBef>
            </a:pPr>
            <a:r>
              <a:rPr lang="en-IN" sz="2800" spc="-10" dirty="0">
                <a:solidFill>
                  <a:srgbClr val="F5DFF5"/>
                </a:solidFill>
                <a:latin typeface="Arial Black"/>
                <a:cs typeface="Arial Black"/>
              </a:rPr>
              <a:t>Our rover collects real time data using humidity , temperature, soil moisture, air quality sensors and visual inputs through precision camera .</a:t>
            </a:r>
          </a:p>
          <a:p>
            <a:pPr marR="443230" algn="ctr">
              <a:lnSpc>
                <a:spcPct val="100000"/>
              </a:lnSpc>
              <a:spcBef>
                <a:spcPts val="130"/>
              </a:spcBef>
            </a:pPr>
            <a:endParaRPr lang="en-IN" sz="2800" spc="-10" dirty="0">
              <a:solidFill>
                <a:srgbClr val="F5DFF5"/>
              </a:solidFill>
              <a:latin typeface="Arial Black"/>
              <a:cs typeface="Arial Black"/>
            </a:endParaRPr>
          </a:p>
          <a:p>
            <a:pPr marR="443230" algn="ctr">
              <a:lnSpc>
                <a:spcPct val="100000"/>
              </a:lnSpc>
              <a:spcBef>
                <a:spcPts val="130"/>
              </a:spcBef>
            </a:pPr>
            <a:r>
              <a:rPr lang="en-IN" sz="2800" spc="-10" dirty="0">
                <a:solidFill>
                  <a:srgbClr val="F5DFF5"/>
                </a:solidFill>
                <a:latin typeface="Arial Black"/>
                <a:cs typeface="Arial Black"/>
              </a:rPr>
              <a:t>The data is analysed to forecast environmental changes to support and execute irrigation decisions .</a:t>
            </a:r>
          </a:p>
          <a:p>
            <a:pPr marR="443230" algn="ctr">
              <a:lnSpc>
                <a:spcPct val="100000"/>
              </a:lnSpc>
              <a:spcBef>
                <a:spcPts val="130"/>
              </a:spcBef>
            </a:pPr>
            <a:r>
              <a:rPr lang="en-IN" sz="2800" spc="-10" dirty="0">
                <a:solidFill>
                  <a:srgbClr val="F5DFF5"/>
                </a:solidFill>
                <a:latin typeface="Arial Black"/>
                <a:cs typeface="Arial Black"/>
              </a:rPr>
              <a:t> </a:t>
            </a:r>
          </a:p>
          <a:p>
            <a:pPr marR="443230" algn="ctr">
              <a:lnSpc>
                <a:spcPct val="100000"/>
              </a:lnSpc>
              <a:spcBef>
                <a:spcPts val="130"/>
              </a:spcBef>
            </a:pPr>
            <a:r>
              <a:rPr lang="en-IN" sz="2800" spc="-10" dirty="0">
                <a:solidFill>
                  <a:srgbClr val="F5DFF5"/>
                </a:solidFill>
                <a:latin typeface="Arial Black"/>
                <a:cs typeface="Arial Black"/>
              </a:rPr>
              <a:t>Farmers can monitor their fields and receive actionable insights via a mobile/web interface .</a:t>
            </a:r>
          </a:p>
          <a:p>
            <a:pPr marR="443230" algn="ctr">
              <a:lnSpc>
                <a:spcPct val="100000"/>
              </a:lnSpc>
              <a:spcBef>
                <a:spcPts val="130"/>
              </a:spcBef>
            </a:pPr>
            <a:endParaRPr lang="en-IN" sz="2800" spc="-10" dirty="0">
              <a:solidFill>
                <a:srgbClr val="F5DFF5"/>
              </a:solidFill>
              <a:latin typeface="Arial Black"/>
              <a:cs typeface="Arial Black"/>
            </a:endParaRPr>
          </a:p>
          <a:p>
            <a:pPr marR="443230" algn="ctr">
              <a:lnSpc>
                <a:spcPct val="100000"/>
              </a:lnSpc>
              <a:spcBef>
                <a:spcPts val="130"/>
              </a:spcBef>
            </a:pPr>
            <a:r>
              <a:rPr lang="en-IN" sz="2800" spc="-10" dirty="0">
                <a:solidFill>
                  <a:srgbClr val="F5DFF5"/>
                </a:solidFill>
                <a:latin typeface="Arial Black"/>
                <a:cs typeface="Arial Black"/>
              </a:rPr>
              <a:t>Unique because it has mobility, sensor fusion and smart farming analytics altogether in one compact system .</a:t>
            </a:r>
            <a:endParaRPr lang="en-IN" sz="2800" dirty="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3351" y="647700"/>
            <a:ext cx="12730323" cy="278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IN" sz="6000" spc="-35" dirty="0">
                <a:solidFill>
                  <a:srgbClr val="A280EC"/>
                </a:solidFill>
                <a:latin typeface="Arial Black"/>
                <a:cs typeface="Arial Black"/>
              </a:rPr>
              <a:t>An IoT enabled friend for precise and efficient agriculture</a:t>
            </a:r>
            <a:endParaRPr lang="en-IN" sz="6000" dirty="0">
              <a:latin typeface="Arial Black"/>
              <a:cs typeface="Arial Black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15875" y="830097"/>
            <a:ext cx="1628774" cy="16287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7395404" y="5228182"/>
            <a:ext cx="283210" cy="786130"/>
          </a:xfrm>
          <a:prstGeom prst="rect">
            <a:avLst/>
          </a:prstGeom>
        </p:spPr>
        <p:txBody>
          <a:bodyPr vert="vert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450" spc="135" dirty="0">
                <a:solidFill>
                  <a:srgbClr val="FEF0E1"/>
                </a:solidFill>
                <a:latin typeface="Arial MT"/>
                <a:cs typeface="Arial MT"/>
              </a:rPr>
              <a:t>page</a:t>
            </a:r>
            <a:r>
              <a:rPr sz="1450" spc="-10" dirty="0">
                <a:solidFill>
                  <a:srgbClr val="FEF0E1"/>
                </a:solidFill>
                <a:latin typeface="Arial MT"/>
                <a:cs typeface="Arial MT"/>
              </a:rPr>
              <a:t> </a:t>
            </a:r>
            <a:r>
              <a:rPr sz="1450" spc="35" dirty="0">
                <a:solidFill>
                  <a:srgbClr val="FEF0E1"/>
                </a:solidFill>
                <a:latin typeface="Arial MT"/>
                <a:cs typeface="Arial MT"/>
              </a:rPr>
              <a:t>03</a:t>
            </a:r>
            <a:endParaRPr sz="1450">
              <a:latin typeface="Arial MT"/>
              <a:cs typeface="Arial M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50B86A-F3FA-D526-EF3B-41666B30E4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7" t="6348" r="1810" b="5532"/>
          <a:stretch/>
        </p:blipFill>
        <p:spPr>
          <a:xfrm>
            <a:off x="10972800" y="0"/>
            <a:ext cx="73152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57603" y="1320942"/>
            <a:ext cx="2409825" cy="608965"/>
          </a:xfrm>
          <a:custGeom>
            <a:avLst/>
            <a:gdLst/>
            <a:ahLst/>
            <a:cxnLst/>
            <a:rect l="l" t="t" r="r" b="b"/>
            <a:pathLst>
              <a:path w="2409825" h="608964">
                <a:moveTo>
                  <a:pt x="2409567" y="314078"/>
                </a:moveTo>
                <a:lnTo>
                  <a:pt x="2406368" y="353721"/>
                </a:lnTo>
                <a:lnTo>
                  <a:pt x="2394836" y="400552"/>
                </a:lnTo>
                <a:lnTo>
                  <a:pt x="2376380" y="444221"/>
                </a:lnTo>
                <a:lnTo>
                  <a:pt x="2351629" y="484100"/>
                </a:lnTo>
                <a:lnTo>
                  <a:pt x="2321209" y="519564"/>
                </a:lnTo>
                <a:lnTo>
                  <a:pt x="2285745" y="549984"/>
                </a:lnTo>
                <a:lnTo>
                  <a:pt x="2245866" y="574735"/>
                </a:lnTo>
                <a:lnTo>
                  <a:pt x="2202197" y="593190"/>
                </a:lnTo>
                <a:lnTo>
                  <a:pt x="2155366" y="604723"/>
                </a:lnTo>
                <a:lnTo>
                  <a:pt x="2105998" y="608706"/>
                </a:lnTo>
                <a:lnTo>
                  <a:pt x="304353" y="608706"/>
                </a:lnTo>
                <a:lnTo>
                  <a:pt x="254985" y="604723"/>
                </a:lnTo>
                <a:lnTo>
                  <a:pt x="208154" y="593190"/>
                </a:lnTo>
                <a:lnTo>
                  <a:pt x="164485" y="574735"/>
                </a:lnTo>
                <a:lnTo>
                  <a:pt x="124606" y="549984"/>
                </a:lnTo>
                <a:lnTo>
                  <a:pt x="89143" y="519563"/>
                </a:lnTo>
                <a:lnTo>
                  <a:pt x="58722" y="484100"/>
                </a:lnTo>
                <a:lnTo>
                  <a:pt x="33971" y="444221"/>
                </a:lnTo>
                <a:lnTo>
                  <a:pt x="15516" y="400552"/>
                </a:lnTo>
                <a:lnTo>
                  <a:pt x="3983" y="353721"/>
                </a:lnTo>
                <a:lnTo>
                  <a:pt x="0" y="304353"/>
                </a:lnTo>
                <a:lnTo>
                  <a:pt x="3983" y="254985"/>
                </a:lnTo>
                <a:lnTo>
                  <a:pt x="15516" y="208154"/>
                </a:lnTo>
                <a:lnTo>
                  <a:pt x="33971" y="164485"/>
                </a:lnTo>
                <a:lnTo>
                  <a:pt x="58722" y="124606"/>
                </a:lnTo>
                <a:lnTo>
                  <a:pt x="89143" y="89143"/>
                </a:lnTo>
                <a:lnTo>
                  <a:pt x="124606" y="58722"/>
                </a:lnTo>
                <a:lnTo>
                  <a:pt x="164485" y="33971"/>
                </a:lnTo>
                <a:lnTo>
                  <a:pt x="208154" y="15516"/>
                </a:lnTo>
                <a:lnTo>
                  <a:pt x="254985" y="3983"/>
                </a:lnTo>
                <a:lnTo>
                  <a:pt x="304353" y="0"/>
                </a:lnTo>
                <a:lnTo>
                  <a:pt x="2105998" y="0"/>
                </a:lnTo>
                <a:lnTo>
                  <a:pt x="2155366" y="3983"/>
                </a:lnTo>
                <a:lnTo>
                  <a:pt x="2202197" y="15516"/>
                </a:lnTo>
                <a:lnTo>
                  <a:pt x="2245866" y="33971"/>
                </a:lnTo>
                <a:lnTo>
                  <a:pt x="2285745" y="58722"/>
                </a:lnTo>
                <a:lnTo>
                  <a:pt x="2321209" y="89142"/>
                </a:lnTo>
                <a:lnTo>
                  <a:pt x="2351629" y="124606"/>
                </a:lnTo>
                <a:lnTo>
                  <a:pt x="2376380" y="164485"/>
                </a:lnTo>
                <a:lnTo>
                  <a:pt x="2394836" y="208154"/>
                </a:lnTo>
                <a:lnTo>
                  <a:pt x="2406368" y="254985"/>
                </a:lnTo>
                <a:lnTo>
                  <a:pt x="2409567" y="294628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15875" y="830097"/>
            <a:ext cx="1628774" cy="16287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555477" y="7306913"/>
            <a:ext cx="1099355" cy="55844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606045" cy="350712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606046" y="274844"/>
            <a:ext cx="1810098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95" dirty="0">
                <a:solidFill>
                  <a:srgbClr val="F5DFF5"/>
                </a:solidFill>
                <a:latin typeface="Lucida Sans Unicode"/>
                <a:cs typeface="Lucida Sans Unicode"/>
              </a:rPr>
              <a:t>GEEK</a:t>
            </a:r>
            <a:r>
              <a:rPr sz="1600" spc="-105" dirty="0">
                <a:solidFill>
                  <a:srgbClr val="F5DFF5"/>
                </a:solidFill>
                <a:latin typeface="Lucida Sans Unicode"/>
                <a:cs typeface="Lucida Sans Unicode"/>
              </a:rPr>
              <a:t> </a:t>
            </a:r>
            <a:r>
              <a:rPr sz="1600" spc="80" dirty="0">
                <a:solidFill>
                  <a:srgbClr val="F5DFF5"/>
                </a:solidFill>
                <a:latin typeface="Lucida Sans Unicode"/>
                <a:cs typeface="Lucida Sans Unicode"/>
              </a:rPr>
              <a:t>VERSE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395404" y="5224462"/>
            <a:ext cx="283210" cy="793115"/>
          </a:xfrm>
          <a:prstGeom prst="rect">
            <a:avLst/>
          </a:prstGeom>
        </p:spPr>
        <p:txBody>
          <a:bodyPr vert="vert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450" spc="135" dirty="0">
                <a:solidFill>
                  <a:srgbClr val="FEF0E1"/>
                </a:solidFill>
                <a:latin typeface="Arial MT"/>
                <a:cs typeface="Arial MT"/>
              </a:rPr>
              <a:t>page</a:t>
            </a:r>
            <a:r>
              <a:rPr sz="1450" spc="-10" dirty="0">
                <a:solidFill>
                  <a:srgbClr val="FEF0E1"/>
                </a:solidFill>
                <a:latin typeface="Arial MT"/>
                <a:cs typeface="Arial MT"/>
              </a:rPr>
              <a:t> </a:t>
            </a:r>
            <a:r>
              <a:rPr sz="1450" spc="65" dirty="0">
                <a:solidFill>
                  <a:srgbClr val="FEF0E1"/>
                </a:solidFill>
                <a:latin typeface="Arial MT"/>
                <a:cs typeface="Arial MT"/>
              </a:rPr>
              <a:t>04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469503" y="689016"/>
            <a:ext cx="4133780" cy="120161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60" dirty="0"/>
              <a:t>Tech</a:t>
            </a:r>
          </a:p>
        </p:txBody>
      </p:sp>
      <p:sp>
        <p:nvSpPr>
          <p:cNvPr id="9" name="object 9"/>
          <p:cNvSpPr/>
          <p:nvPr/>
        </p:nvSpPr>
        <p:spPr>
          <a:xfrm>
            <a:off x="3010577" y="5143500"/>
            <a:ext cx="3415029" cy="762000"/>
          </a:xfrm>
          <a:custGeom>
            <a:avLst/>
            <a:gdLst/>
            <a:ahLst/>
            <a:cxnLst/>
            <a:rect l="l" t="t" r="r" b="b"/>
            <a:pathLst>
              <a:path w="3415029" h="762000">
                <a:moveTo>
                  <a:pt x="329591" y="761999"/>
                </a:moveTo>
                <a:lnTo>
                  <a:pt x="288820" y="754320"/>
                </a:lnTo>
                <a:lnTo>
                  <a:pt x="244696" y="740237"/>
                </a:lnTo>
                <a:lnTo>
                  <a:pt x="203072" y="721142"/>
                </a:lnTo>
                <a:lnTo>
                  <a:pt x="164305" y="697395"/>
                </a:lnTo>
                <a:lnTo>
                  <a:pt x="128755" y="669355"/>
                </a:lnTo>
                <a:lnTo>
                  <a:pt x="96780" y="637380"/>
                </a:lnTo>
                <a:lnTo>
                  <a:pt x="68740" y="601830"/>
                </a:lnTo>
                <a:lnTo>
                  <a:pt x="44993" y="563063"/>
                </a:lnTo>
                <a:lnTo>
                  <a:pt x="25898" y="521439"/>
                </a:lnTo>
                <a:lnTo>
                  <a:pt x="11815" y="477315"/>
                </a:lnTo>
                <a:lnTo>
                  <a:pt x="3102" y="431052"/>
                </a:lnTo>
                <a:lnTo>
                  <a:pt x="0" y="383001"/>
                </a:lnTo>
                <a:lnTo>
                  <a:pt x="3102" y="334965"/>
                </a:lnTo>
                <a:lnTo>
                  <a:pt x="11815" y="288702"/>
                </a:lnTo>
                <a:lnTo>
                  <a:pt x="25898" y="244579"/>
                </a:lnTo>
                <a:lnTo>
                  <a:pt x="44993" y="202954"/>
                </a:lnTo>
                <a:lnTo>
                  <a:pt x="68740" y="164187"/>
                </a:lnTo>
                <a:lnTo>
                  <a:pt x="96780" y="128637"/>
                </a:lnTo>
                <a:lnTo>
                  <a:pt x="128755" y="96662"/>
                </a:lnTo>
                <a:lnTo>
                  <a:pt x="164305" y="68622"/>
                </a:lnTo>
                <a:lnTo>
                  <a:pt x="203072" y="44875"/>
                </a:lnTo>
                <a:lnTo>
                  <a:pt x="244697" y="25780"/>
                </a:lnTo>
                <a:lnTo>
                  <a:pt x="288820" y="11697"/>
                </a:lnTo>
                <a:lnTo>
                  <a:pt x="335083" y="2984"/>
                </a:lnTo>
                <a:lnTo>
                  <a:pt x="383127" y="0"/>
                </a:lnTo>
                <a:lnTo>
                  <a:pt x="3031881" y="0"/>
                </a:lnTo>
                <a:lnTo>
                  <a:pt x="3079925" y="2984"/>
                </a:lnTo>
                <a:lnTo>
                  <a:pt x="3126188" y="11697"/>
                </a:lnTo>
                <a:lnTo>
                  <a:pt x="3170311" y="25780"/>
                </a:lnTo>
                <a:lnTo>
                  <a:pt x="3211935" y="44875"/>
                </a:lnTo>
                <a:lnTo>
                  <a:pt x="3250702" y="68622"/>
                </a:lnTo>
                <a:lnTo>
                  <a:pt x="3286253" y="96662"/>
                </a:lnTo>
                <a:lnTo>
                  <a:pt x="3318227" y="128637"/>
                </a:lnTo>
                <a:lnTo>
                  <a:pt x="3346268" y="164187"/>
                </a:lnTo>
                <a:lnTo>
                  <a:pt x="3370015" y="202954"/>
                </a:lnTo>
                <a:lnTo>
                  <a:pt x="3389109" y="244578"/>
                </a:lnTo>
                <a:lnTo>
                  <a:pt x="3403193" y="288702"/>
                </a:lnTo>
                <a:lnTo>
                  <a:pt x="3411906" y="334965"/>
                </a:lnTo>
                <a:lnTo>
                  <a:pt x="3414890" y="383009"/>
                </a:lnTo>
                <a:lnTo>
                  <a:pt x="3411906" y="431052"/>
                </a:lnTo>
                <a:lnTo>
                  <a:pt x="3403193" y="477315"/>
                </a:lnTo>
                <a:lnTo>
                  <a:pt x="3389109" y="521439"/>
                </a:lnTo>
                <a:lnTo>
                  <a:pt x="3370015" y="563063"/>
                </a:lnTo>
                <a:lnTo>
                  <a:pt x="3346268" y="601830"/>
                </a:lnTo>
                <a:lnTo>
                  <a:pt x="3318228" y="637380"/>
                </a:lnTo>
                <a:lnTo>
                  <a:pt x="3286253" y="669355"/>
                </a:lnTo>
                <a:lnTo>
                  <a:pt x="3250702" y="697396"/>
                </a:lnTo>
                <a:lnTo>
                  <a:pt x="3211936" y="721142"/>
                </a:lnTo>
                <a:lnTo>
                  <a:pt x="3170311" y="740237"/>
                </a:lnTo>
                <a:lnTo>
                  <a:pt x="3126188" y="754321"/>
                </a:lnTo>
                <a:lnTo>
                  <a:pt x="3085417" y="761999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469503" y="1714500"/>
            <a:ext cx="4519859" cy="231473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00" spc="-204" dirty="0">
                <a:solidFill>
                  <a:srgbClr val="F5DFF5"/>
                </a:solidFill>
                <a:latin typeface="Arial Black"/>
                <a:cs typeface="Arial Black"/>
              </a:rPr>
              <a:t>Stack</a:t>
            </a:r>
            <a:endParaRPr sz="7700" dirty="0">
              <a:latin typeface="Arial Black"/>
              <a:cs typeface="Arial Black"/>
            </a:endParaRPr>
          </a:p>
          <a:p>
            <a:pPr marL="363220">
              <a:lnSpc>
                <a:spcPct val="100000"/>
              </a:lnSpc>
              <a:spcBef>
                <a:spcPts val="5770"/>
              </a:spcBef>
            </a:pPr>
            <a:r>
              <a:rPr sz="2400" spc="140" dirty="0">
                <a:solidFill>
                  <a:srgbClr val="F5DFF5"/>
                </a:solidFill>
                <a:latin typeface="Lucida Sans Unicode"/>
                <a:cs typeface="Lucida Sans Unicode"/>
              </a:rPr>
              <a:t>SECTION</a:t>
            </a:r>
            <a:r>
              <a:rPr sz="2400" spc="-145" dirty="0">
                <a:solidFill>
                  <a:srgbClr val="F5DFF5"/>
                </a:solidFill>
                <a:latin typeface="Lucida Sans Unicode"/>
                <a:cs typeface="Lucida Sans Unicode"/>
              </a:rPr>
              <a:t> </a:t>
            </a:r>
            <a:r>
              <a:rPr sz="2400" spc="-625" dirty="0">
                <a:solidFill>
                  <a:srgbClr val="F5DFF5"/>
                </a:solidFill>
                <a:latin typeface="Lucida Sans Unicode"/>
                <a:cs typeface="Lucida Sans Unicode"/>
              </a:rPr>
              <a:t>1</a:t>
            </a:r>
            <a:endParaRPr sz="2400" dirty="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89362" y="3592770"/>
            <a:ext cx="9479238" cy="309757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7200"/>
              </a:lnSpc>
              <a:spcBef>
                <a:spcPts val="90"/>
              </a:spcBef>
            </a:pPr>
            <a:r>
              <a:rPr lang="en-IN" sz="2400" spc="75" dirty="0">
                <a:solidFill>
                  <a:srgbClr val="F5DFF5"/>
                </a:solidFill>
                <a:latin typeface="Lucida Sans Unicode"/>
                <a:cs typeface="Lucida Sans Unicode"/>
              </a:rPr>
              <a:t>Hardware :</a:t>
            </a:r>
          </a:p>
          <a:p>
            <a:pPr marL="12700" marR="5080">
              <a:lnSpc>
                <a:spcPct val="117200"/>
              </a:lnSpc>
              <a:spcBef>
                <a:spcPts val="90"/>
              </a:spcBef>
            </a:pPr>
            <a:r>
              <a:rPr lang="en-IN" sz="2400" spc="75" dirty="0">
                <a:solidFill>
                  <a:srgbClr val="F5DFF5"/>
                </a:solidFill>
                <a:latin typeface="Lucida Sans Unicode"/>
                <a:cs typeface="Lucida Sans Unicode"/>
              </a:rPr>
              <a:t>Arduino, ESP 8266 &amp; ESP32 CAM</a:t>
            </a:r>
          </a:p>
          <a:p>
            <a:pPr marL="12700" marR="5080">
              <a:lnSpc>
                <a:spcPct val="117200"/>
              </a:lnSpc>
              <a:spcBef>
                <a:spcPts val="90"/>
              </a:spcBef>
            </a:pPr>
            <a:r>
              <a:rPr lang="en-IN" sz="2400" spc="75" dirty="0">
                <a:solidFill>
                  <a:srgbClr val="F5DFF5"/>
                </a:solidFill>
                <a:latin typeface="Lucida Sans Unicode"/>
                <a:cs typeface="Lucida Sans Unicode"/>
              </a:rPr>
              <a:t>DHT 11/ DHT22 ( Temperature &amp; humidity sensor )</a:t>
            </a:r>
          </a:p>
          <a:p>
            <a:pPr marL="12700" marR="5080">
              <a:lnSpc>
                <a:spcPct val="117200"/>
              </a:lnSpc>
              <a:spcBef>
                <a:spcPts val="90"/>
              </a:spcBef>
            </a:pPr>
            <a:r>
              <a:rPr lang="en-IN" sz="2400" spc="75" dirty="0">
                <a:solidFill>
                  <a:srgbClr val="F5DFF5"/>
                </a:solidFill>
                <a:latin typeface="Lucida Sans Unicode"/>
                <a:cs typeface="Lucida Sans Unicode"/>
              </a:rPr>
              <a:t>Soil moisture Sensor</a:t>
            </a:r>
          </a:p>
          <a:p>
            <a:pPr marL="12700" marR="5080">
              <a:lnSpc>
                <a:spcPct val="117200"/>
              </a:lnSpc>
              <a:spcBef>
                <a:spcPts val="90"/>
              </a:spcBef>
            </a:pPr>
            <a:r>
              <a:rPr lang="en-IN" sz="2400" spc="75" dirty="0">
                <a:solidFill>
                  <a:srgbClr val="F5DFF5"/>
                </a:solidFill>
                <a:latin typeface="Lucida Sans Unicode"/>
                <a:cs typeface="Lucida Sans Unicode"/>
              </a:rPr>
              <a:t>Air quality sensor ( MQ 135 )</a:t>
            </a:r>
          </a:p>
          <a:p>
            <a:pPr marL="12700" marR="5080">
              <a:lnSpc>
                <a:spcPct val="117200"/>
              </a:lnSpc>
              <a:spcBef>
                <a:spcPts val="90"/>
              </a:spcBef>
            </a:pPr>
            <a:r>
              <a:rPr lang="en-IN" sz="2400" spc="75" dirty="0">
                <a:solidFill>
                  <a:srgbClr val="F5DFF5"/>
                </a:solidFill>
                <a:latin typeface="Lucida Sans Unicode"/>
                <a:cs typeface="Lucida Sans Unicode"/>
              </a:rPr>
              <a:t>Motor driver , Wheels, Chassis</a:t>
            </a:r>
          </a:p>
          <a:p>
            <a:pPr marL="12700" marR="5080">
              <a:lnSpc>
                <a:spcPct val="117200"/>
              </a:lnSpc>
              <a:spcBef>
                <a:spcPts val="90"/>
              </a:spcBef>
            </a:pPr>
            <a:endParaRPr lang="en-IN" sz="2400" dirty="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010577" y="6951598"/>
            <a:ext cx="3514725" cy="762000"/>
          </a:xfrm>
          <a:custGeom>
            <a:avLst/>
            <a:gdLst/>
            <a:ahLst/>
            <a:cxnLst/>
            <a:rect l="l" t="t" r="r" b="b"/>
            <a:pathLst>
              <a:path w="3514725" h="762000">
                <a:moveTo>
                  <a:pt x="3514723" y="439052"/>
                </a:moveTo>
                <a:lnTo>
                  <a:pt x="3507517" y="477315"/>
                </a:lnTo>
                <a:lnTo>
                  <a:pt x="3493434" y="521439"/>
                </a:lnTo>
                <a:lnTo>
                  <a:pt x="3474339" y="563063"/>
                </a:lnTo>
                <a:lnTo>
                  <a:pt x="3450592" y="601830"/>
                </a:lnTo>
                <a:lnTo>
                  <a:pt x="3422552" y="637380"/>
                </a:lnTo>
                <a:lnTo>
                  <a:pt x="3390577" y="669355"/>
                </a:lnTo>
                <a:lnTo>
                  <a:pt x="3355027" y="697395"/>
                </a:lnTo>
                <a:lnTo>
                  <a:pt x="3316260" y="721142"/>
                </a:lnTo>
                <a:lnTo>
                  <a:pt x="3274635" y="740237"/>
                </a:lnTo>
                <a:lnTo>
                  <a:pt x="3230512" y="754321"/>
                </a:lnTo>
                <a:lnTo>
                  <a:pt x="3189741" y="761999"/>
                </a:lnTo>
              </a:path>
              <a:path w="3514725" h="762000">
                <a:moveTo>
                  <a:pt x="329596" y="761999"/>
                </a:moveTo>
                <a:lnTo>
                  <a:pt x="288824" y="754320"/>
                </a:lnTo>
                <a:lnTo>
                  <a:pt x="244701" y="740237"/>
                </a:lnTo>
                <a:lnTo>
                  <a:pt x="203076" y="721142"/>
                </a:lnTo>
                <a:lnTo>
                  <a:pt x="164310" y="697395"/>
                </a:lnTo>
                <a:lnTo>
                  <a:pt x="128759" y="669355"/>
                </a:lnTo>
                <a:lnTo>
                  <a:pt x="96785" y="637380"/>
                </a:lnTo>
                <a:lnTo>
                  <a:pt x="68744" y="601830"/>
                </a:lnTo>
                <a:lnTo>
                  <a:pt x="44997" y="563063"/>
                </a:lnTo>
                <a:lnTo>
                  <a:pt x="25903" y="521439"/>
                </a:lnTo>
                <a:lnTo>
                  <a:pt x="11819" y="477315"/>
                </a:lnTo>
                <a:lnTo>
                  <a:pt x="3106" y="431052"/>
                </a:lnTo>
                <a:lnTo>
                  <a:pt x="0" y="383001"/>
                </a:lnTo>
                <a:lnTo>
                  <a:pt x="3106" y="334965"/>
                </a:lnTo>
                <a:lnTo>
                  <a:pt x="11819" y="288702"/>
                </a:lnTo>
                <a:lnTo>
                  <a:pt x="25903" y="244579"/>
                </a:lnTo>
                <a:lnTo>
                  <a:pt x="44997" y="202954"/>
                </a:lnTo>
                <a:lnTo>
                  <a:pt x="68744" y="164187"/>
                </a:lnTo>
                <a:lnTo>
                  <a:pt x="96785" y="128637"/>
                </a:lnTo>
                <a:lnTo>
                  <a:pt x="128759" y="96662"/>
                </a:lnTo>
                <a:lnTo>
                  <a:pt x="164310" y="68622"/>
                </a:lnTo>
                <a:lnTo>
                  <a:pt x="203077" y="44875"/>
                </a:lnTo>
                <a:lnTo>
                  <a:pt x="244701" y="25780"/>
                </a:lnTo>
                <a:lnTo>
                  <a:pt x="288824" y="11697"/>
                </a:lnTo>
                <a:lnTo>
                  <a:pt x="335087" y="2984"/>
                </a:lnTo>
                <a:lnTo>
                  <a:pt x="383131" y="0"/>
                </a:lnTo>
                <a:lnTo>
                  <a:pt x="3136205" y="0"/>
                </a:lnTo>
                <a:lnTo>
                  <a:pt x="3184249" y="2984"/>
                </a:lnTo>
                <a:lnTo>
                  <a:pt x="3230512" y="11697"/>
                </a:lnTo>
                <a:lnTo>
                  <a:pt x="3274635" y="25780"/>
                </a:lnTo>
                <a:lnTo>
                  <a:pt x="3316260" y="44875"/>
                </a:lnTo>
                <a:lnTo>
                  <a:pt x="3355026" y="68622"/>
                </a:lnTo>
                <a:lnTo>
                  <a:pt x="3390577" y="96662"/>
                </a:lnTo>
                <a:lnTo>
                  <a:pt x="3422552" y="128637"/>
                </a:lnTo>
                <a:lnTo>
                  <a:pt x="3450592" y="164187"/>
                </a:lnTo>
                <a:lnTo>
                  <a:pt x="3474339" y="202954"/>
                </a:lnTo>
                <a:lnTo>
                  <a:pt x="3493434" y="244578"/>
                </a:lnTo>
                <a:lnTo>
                  <a:pt x="3507517" y="288702"/>
                </a:lnTo>
                <a:lnTo>
                  <a:pt x="3514723" y="326965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788419" y="6951598"/>
            <a:ext cx="1718945" cy="3968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00" spc="140" dirty="0">
                <a:solidFill>
                  <a:srgbClr val="F5DFF5"/>
                </a:solidFill>
                <a:latin typeface="Lucida Sans Unicode"/>
                <a:cs typeface="Lucida Sans Unicode"/>
              </a:rPr>
              <a:t>SECTION</a:t>
            </a:r>
            <a:r>
              <a:rPr sz="2400" spc="-145" dirty="0">
                <a:solidFill>
                  <a:srgbClr val="F5DFF5"/>
                </a:solidFill>
                <a:latin typeface="Lucida Sans Unicode"/>
                <a:cs typeface="Lucida Sans Unicode"/>
              </a:rPr>
              <a:t> </a:t>
            </a:r>
            <a:r>
              <a:rPr sz="2400" spc="-50" dirty="0">
                <a:solidFill>
                  <a:srgbClr val="F5DFF5"/>
                </a:solidFill>
                <a:latin typeface="Lucida Sans Unicode"/>
                <a:cs typeface="Lucida Sans Unicode"/>
              </a:rPr>
              <a:t>2</a:t>
            </a:r>
            <a:endParaRPr sz="2400" dirty="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89362" y="6951598"/>
            <a:ext cx="9160119" cy="1762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7200"/>
              </a:lnSpc>
              <a:spcBef>
                <a:spcPts val="90"/>
              </a:spcBef>
            </a:pPr>
            <a:r>
              <a:rPr lang="en-US" sz="2400" spc="80" dirty="0">
                <a:solidFill>
                  <a:srgbClr val="F5DFF5"/>
                </a:solidFill>
                <a:latin typeface="Lucida Sans Unicode"/>
                <a:cs typeface="Lucida Sans Unicode"/>
              </a:rPr>
              <a:t>Software / Cloud :</a:t>
            </a:r>
          </a:p>
          <a:p>
            <a:pPr marL="12700" marR="5080">
              <a:lnSpc>
                <a:spcPct val="117200"/>
              </a:lnSpc>
              <a:spcBef>
                <a:spcPts val="90"/>
              </a:spcBef>
            </a:pPr>
            <a:r>
              <a:rPr lang="en-US" sz="2400" spc="80" dirty="0">
                <a:solidFill>
                  <a:srgbClr val="F5DFF5"/>
                </a:solidFill>
                <a:latin typeface="Lucida Sans Unicode"/>
                <a:cs typeface="Lucida Sans Unicode"/>
              </a:rPr>
              <a:t>C/C++ ( Embedded code )</a:t>
            </a:r>
          </a:p>
          <a:p>
            <a:pPr marL="12700" marR="5080">
              <a:lnSpc>
                <a:spcPct val="117200"/>
              </a:lnSpc>
              <a:spcBef>
                <a:spcPts val="90"/>
              </a:spcBef>
            </a:pPr>
            <a:r>
              <a:rPr lang="en-US" sz="2400" spc="80" dirty="0">
                <a:solidFill>
                  <a:srgbClr val="F5DFF5"/>
                </a:solidFill>
                <a:latin typeface="Lucida Sans Unicode"/>
                <a:cs typeface="Lucida Sans Unicode"/>
              </a:rPr>
              <a:t>Blynk IoT ( For cloud linking and consoling )</a:t>
            </a:r>
          </a:p>
          <a:p>
            <a:pPr marL="12700" marR="5080">
              <a:lnSpc>
                <a:spcPct val="117200"/>
              </a:lnSpc>
              <a:spcBef>
                <a:spcPts val="90"/>
              </a:spcBef>
            </a:pPr>
            <a:r>
              <a:rPr lang="en-US" sz="2400" spc="80" dirty="0">
                <a:solidFill>
                  <a:srgbClr val="F5DFF5"/>
                </a:solidFill>
                <a:latin typeface="Lucida Sans Unicode"/>
                <a:cs typeface="Lucida Sans Unicode"/>
              </a:rPr>
              <a:t>Firebase/AWS IoT/ Google Sheets for data logging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8295" y="1023444"/>
            <a:ext cx="10011410" cy="120161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80" dirty="0"/>
              <a:t>Economic</a:t>
            </a:r>
            <a:r>
              <a:rPr spc="-1555" dirty="0"/>
              <a:t> </a:t>
            </a:r>
            <a:r>
              <a:rPr spc="-60" dirty="0">
                <a:solidFill>
                  <a:srgbClr val="F5DFF5"/>
                </a:solidFill>
              </a:rPr>
              <a:t>Potential</a:t>
            </a:r>
          </a:p>
        </p:txBody>
      </p:sp>
      <p:sp>
        <p:nvSpPr>
          <p:cNvPr id="3" name="object 3"/>
          <p:cNvSpPr/>
          <p:nvPr/>
        </p:nvSpPr>
        <p:spPr>
          <a:xfrm>
            <a:off x="1557603" y="1320942"/>
            <a:ext cx="2409825" cy="608965"/>
          </a:xfrm>
          <a:custGeom>
            <a:avLst/>
            <a:gdLst/>
            <a:ahLst/>
            <a:cxnLst/>
            <a:rect l="l" t="t" r="r" b="b"/>
            <a:pathLst>
              <a:path w="2409825" h="608964">
                <a:moveTo>
                  <a:pt x="2409567" y="314078"/>
                </a:moveTo>
                <a:lnTo>
                  <a:pt x="2406368" y="353721"/>
                </a:lnTo>
                <a:lnTo>
                  <a:pt x="2394836" y="400552"/>
                </a:lnTo>
                <a:lnTo>
                  <a:pt x="2376380" y="444221"/>
                </a:lnTo>
                <a:lnTo>
                  <a:pt x="2351629" y="484100"/>
                </a:lnTo>
                <a:lnTo>
                  <a:pt x="2321209" y="519564"/>
                </a:lnTo>
                <a:lnTo>
                  <a:pt x="2285745" y="549984"/>
                </a:lnTo>
                <a:lnTo>
                  <a:pt x="2245866" y="574735"/>
                </a:lnTo>
                <a:lnTo>
                  <a:pt x="2202197" y="593190"/>
                </a:lnTo>
                <a:lnTo>
                  <a:pt x="2155366" y="604723"/>
                </a:lnTo>
                <a:lnTo>
                  <a:pt x="2105998" y="608706"/>
                </a:lnTo>
                <a:lnTo>
                  <a:pt x="304353" y="608706"/>
                </a:lnTo>
                <a:lnTo>
                  <a:pt x="254985" y="604723"/>
                </a:lnTo>
                <a:lnTo>
                  <a:pt x="208154" y="593190"/>
                </a:lnTo>
                <a:lnTo>
                  <a:pt x="164485" y="574735"/>
                </a:lnTo>
                <a:lnTo>
                  <a:pt x="124606" y="549984"/>
                </a:lnTo>
                <a:lnTo>
                  <a:pt x="89143" y="519563"/>
                </a:lnTo>
                <a:lnTo>
                  <a:pt x="58722" y="484100"/>
                </a:lnTo>
                <a:lnTo>
                  <a:pt x="33971" y="444221"/>
                </a:lnTo>
                <a:lnTo>
                  <a:pt x="15516" y="400552"/>
                </a:lnTo>
                <a:lnTo>
                  <a:pt x="3983" y="353721"/>
                </a:lnTo>
                <a:lnTo>
                  <a:pt x="0" y="304353"/>
                </a:lnTo>
                <a:lnTo>
                  <a:pt x="3983" y="254985"/>
                </a:lnTo>
                <a:lnTo>
                  <a:pt x="15516" y="208154"/>
                </a:lnTo>
                <a:lnTo>
                  <a:pt x="33971" y="164485"/>
                </a:lnTo>
                <a:lnTo>
                  <a:pt x="58722" y="124606"/>
                </a:lnTo>
                <a:lnTo>
                  <a:pt x="89143" y="89143"/>
                </a:lnTo>
                <a:lnTo>
                  <a:pt x="124606" y="58722"/>
                </a:lnTo>
                <a:lnTo>
                  <a:pt x="164485" y="33971"/>
                </a:lnTo>
                <a:lnTo>
                  <a:pt x="208154" y="15516"/>
                </a:lnTo>
                <a:lnTo>
                  <a:pt x="254985" y="3983"/>
                </a:lnTo>
                <a:lnTo>
                  <a:pt x="304353" y="0"/>
                </a:lnTo>
                <a:lnTo>
                  <a:pt x="2105998" y="0"/>
                </a:lnTo>
                <a:lnTo>
                  <a:pt x="2155366" y="3983"/>
                </a:lnTo>
                <a:lnTo>
                  <a:pt x="2202197" y="15516"/>
                </a:lnTo>
                <a:lnTo>
                  <a:pt x="2245866" y="33971"/>
                </a:lnTo>
                <a:lnTo>
                  <a:pt x="2285745" y="58722"/>
                </a:lnTo>
                <a:lnTo>
                  <a:pt x="2321209" y="89142"/>
                </a:lnTo>
                <a:lnTo>
                  <a:pt x="2351629" y="124606"/>
                </a:lnTo>
                <a:lnTo>
                  <a:pt x="2376380" y="164485"/>
                </a:lnTo>
                <a:lnTo>
                  <a:pt x="2394836" y="208154"/>
                </a:lnTo>
                <a:lnTo>
                  <a:pt x="2406368" y="254985"/>
                </a:lnTo>
                <a:lnTo>
                  <a:pt x="2409567" y="294628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47800" y="342900"/>
            <a:ext cx="1968343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95" dirty="0">
                <a:solidFill>
                  <a:srgbClr val="F5DFF5"/>
                </a:solidFill>
                <a:latin typeface="Lucida Sans Unicode"/>
                <a:cs typeface="Lucida Sans Unicode"/>
              </a:rPr>
              <a:t>GEEK</a:t>
            </a:r>
            <a:r>
              <a:rPr sz="1600" spc="-105" dirty="0">
                <a:solidFill>
                  <a:srgbClr val="F5DFF5"/>
                </a:solidFill>
                <a:latin typeface="Lucida Sans Unicode"/>
                <a:cs typeface="Lucida Sans Unicode"/>
              </a:rPr>
              <a:t> </a:t>
            </a:r>
            <a:r>
              <a:rPr sz="1600" spc="80" dirty="0">
                <a:solidFill>
                  <a:srgbClr val="F5DFF5"/>
                </a:solidFill>
                <a:latin typeface="Lucida Sans Unicode"/>
                <a:cs typeface="Lucida Sans Unicode"/>
              </a:rPr>
              <a:t>VERSE</a:t>
            </a:r>
            <a:endParaRPr sz="1600" dirty="0">
              <a:latin typeface="Lucida Sans Unicode"/>
              <a:cs typeface="Lucida Sans Unicode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15875" y="830097"/>
            <a:ext cx="1628774" cy="16287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830262" y="7208272"/>
            <a:ext cx="1099355" cy="55844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7395404" y="5224610"/>
            <a:ext cx="283210" cy="793115"/>
          </a:xfrm>
          <a:prstGeom prst="rect">
            <a:avLst/>
          </a:prstGeom>
        </p:spPr>
        <p:txBody>
          <a:bodyPr vert="vert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450" spc="135" dirty="0">
                <a:solidFill>
                  <a:srgbClr val="FEF0E1"/>
                </a:solidFill>
                <a:latin typeface="Arial MT"/>
                <a:cs typeface="Arial MT"/>
              </a:rPr>
              <a:t>page</a:t>
            </a:r>
            <a:r>
              <a:rPr sz="1450" spc="-10" dirty="0">
                <a:solidFill>
                  <a:srgbClr val="FEF0E1"/>
                </a:solidFill>
                <a:latin typeface="Arial MT"/>
                <a:cs typeface="Arial MT"/>
              </a:rPr>
              <a:t> </a:t>
            </a:r>
            <a:r>
              <a:rPr sz="1450" spc="60" dirty="0">
                <a:solidFill>
                  <a:srgbClr val="FEF0E1"/>
                </a:solidFill>
                <a:latin typeface="Arial MT"/>
                <a:cs typeface="Arial MT"/>
              </a:rPr>
              <a:t>05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96498" y="4308053"/>
            <a:ext cx="3381375" cy="855344"/>
          </a:xfrm>
          <a:custGeom>
            <a:avLst/>
            <a:gdLst/>
            <a:ahLst/>
            <a:cxnLst/>
            <a:rect l="l" t="t" r="r" b="b"/>
            <a:pathLst>
              <a:path w="3381375" h="855345">
                <a:moveTo>
                  <a:pt x="3381228" y="482383"/>
                </a:moveTo>
                <a:lnTo>
                  <a:pt x="3363310" y="562536"/>
                </a:lnTo>
                <a:lnTo>
                  <a:pt x="3347057" y="603970"/>
                </a:lnTo>
                <a:lnTo>
                  <a:pt x="3326743" y="643168"/>
                </a:lnTo>
                <a:lnTo>
                  <a:pt x="3302631" y="679871"/>
                </a:lnTo>
                <a:lnTo>
                  <a:pt x="3274979" y="713818"/>
                </a:lnTo>
                <a:lnTo>
                  <a:pt x="3244050" y="744747"/>
                </a:lnTo>
                <a:lnTo>
                  <a:pt x="3210103" y="772398"/>
                </a:lnTo>
                <a:lnTo>
                  <a:pt x="3173400" y="796511"/>
                </a:lnTo>
                <a:lnTo>
                  <a:pt x="3134202" y="816824"/>
                </a:lnTo>
                <a:lnTo>
                  <a:pt x="3092768" y="833077"/>
                </a:lnTo>
                <a:lnTo>
                  <a:pt x="3049361" y="845010"/>
                </a:lnTo>
                <a:lnTo>
                  <a:pt x="3004240" y="852360"/>
                </a:lnTo>
                <a:lnTo>
                  <a:pt x="2957666" y="854868"/>
                </a:lnTo>
                <a:lnTo>
                  <a:pt x="427434" y="854868"/>
                </a:lnTo>
                <a:lnTo>
                  <a:pt x="380860" y="852360"/>
                </a:lnTo>
                <a:lnTo>
                  <a:pt x="335739" y="845010"/>
                </a:lnTo>
                <a:lnTo>
                  <a:pt x="292331" y="833077"/>
                </a:lnTo>
                <a:lnTo>
                  <a:pt x="250898" y="816824"/>
                </a:lnTo>
                <a:lnTo>
                  <a:pt x="211699" y="796511"/>
                </a:lnTo>
                <a:lnTo>
                  <a:pt x="174997" y="772398"/>
                </a:lnTo>
                <a:lnTo>
                  <a:pt x="141050" y="744747"/>
                </a:lnTo>
                <a:lnTo>
                  <a:pt x="110121" y="713817"/>
                </a:lnTo>
                <a:lnTo>
                  <a:pt x="82469" y="679871"/>
                </a:lnTo>
                <a:lnTo>
                  <a:pt x="58357" y="643168"/>
                </a:lnTo>
                <a:lnTo>
                  <a:pt x="38043" y="603969"/>
                </a:lnTo>
                <a:lnTo>
                  <a:pt x="21790" y="562536"/>
                </a:lnTo>
                <a:lnTo>
                  <a:pt x="9858" y="519128"/>
                </a:lnTo>
                <a:lnTo>
                  <a:pt x="2508" y="474007"/>
                </a:lnTo>
                <a:lnTo>
                  <a:pt x="0" y="427434"/>
                </a:lnTo>
                <a:lnTo>
                  <a:pt x="2508" y="380860"/>
                </a:lnTo>
                <a:lnTo>
                  <a:pt x="9858" y="335739"/>
                </a:lnTo>
                <a:lnTo>
                  <a:pt x="21790" y="292331"/>
                </a:lnTo>
                <a:lnTo>
                  <a:pt x="38044" y="250898"/>
                </a:lnTo>
                <a:lnTo>
                  <a:pt x="58357" y="211699"/>
                </a:lnTo>
                <a:lnTo>
                  <a:pt x="82470" y="174997"/>
                </a:lnTo>
                <a:lnTo>
                  <a:pt x="110121" y="141050"/>
                </a:lnTo>
                <a:lnTo>
                  <a:pt x="141050" y="110121"/>
                </a:lnTo>
                <a:lnTo>
                  <a:pt x="174997" y="82470"/>
                </a:lnTo>
                <a:lnTo>
                  <a:pt x="211699" y="58357"/>
                </a:lnTo>
                <a:lnTo>
                  <a:pt x="250898" y="38044"/>
                </a:lnTo>
                <a:lnTo>
                  <a:pt x="292331" y="21790"/>
                </a:lnTo>
                <a:lnTo>
                  <a:pt x="335739" y="9858"/>
                </a:lnTo>
                <a:lnTo>
                  <a:pt x="380860" y="2508"/>
                </a:lnTo>
                <a:lnTo>
                  <a:pt x="427434" y="0"/>
                </a:lnTo>
                <a:lnTo>
                  <a:pt x="2957666" y="0"/>
                </a:lnTo>
                <a:lnTo>
                  <a:pt x="3004240" y="2508"/>
                </a:lnTo>
                <a:lnTo>
                  <a:pt x="3049361" y="9858"/>
                </a:lnTo>
                <a:lnTo>
                  <a:pt x="3092768" y="21790"/>
                </a:lnTo>
                <a:lnTo>
                  <a:pt x="3134202" y="38043"/>
                </a:lnTo>
                <a:lnTo>
                  <a:pt x="3173400" y="58357"/>
                </a:lnTo>
                <a:lnTo>
                  <a:pt x="3210103" y="82469"/>
                </a:lnTo>
                <a:lnTo>
                  <a:pt x="3244050" y="110121"/>
                </a:lnTo>
                <a:lnTo>
                  <a:pt x="3274979" y="141050"/>
                </a:lnTo>
                <a:lnTo>
                  <a:pt x="3302631" y="174996"/>
                </a:lnTo>
                <a:lnTo>
                  <a:pt x="3326743" y="211699"/>
                </a:lnTo>
                <a:lnTo>
                  <a:pt x="3347057" y="250898"/>
                </a:lnTo>
                <a:lnTo>
                  <a:pt x="3363310" y="292331"/>
                </a:lnTo>
                <a:lnTo>
                  <a:pt x="3375242" y="335739"/>
                </a:lnTo>
                <a:lnTo>
                  <a:pt x="3381228" y="372485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09600" y="3362943"/>
            <a:ext cx="8153400" cy="48885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35280" algn="ctr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solidFill>
                  <a:srgbClr val="C8BAE7"/>
                </a:solidFill>
                <a:latin typeface="Arial Black"/>
                <a:cs typeface="Arial Black"/>
              </a:rPr>
              <a:t>Feasibility</a:t>
            </a:r>
            <a:endParaRPr lang="en-IN" sz="3200" spc="-10" dirty="0">
              <a:solidFill>
                <a:srgbClr val="C8BAE7"/>
              </a:solidFill>
              <a:latin typeface="Arial Black"/>
              <a:cs typeface="Arial Black"/>
            </a:endParaRPr>
          </a:p>
          <a:p>
            <a:pPr marR="335280" algn="ctr">
              <a:lnSpc>
                <a:spcPct val="100000"/>
              </a:lnSpc>
              <a:spcBef>
                <a:spcPts val="100"/>
              </a:spcBef>
            </a:pPr>
            <a:endParaRPr lang="en-IN" sz="2750" spc="-10" dirty="0">
              <a:solidFill>
                <a:srgbClr val="C8BAE7"/>
              </a:solidFill>
              <a:latin typeface="Arial Black"/>
              <a:cs typeface="Arial Black"/>
            </a:endParaRPr>
          </a:p>
          <a:p>
            <a:pPr marR="335280" algn="ctr">
              <a:lnSpc>
                <a:spcPct val="100000"/>
              </a:lnSpc>
              <a:spcBef>
                <a:spcPts val="100"/>
              </a:spcBef>
            </a:pPr>
            <a:r>
              <a:rPr lang="en-IN" sz="2800" spc="-1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/>
                <a:cs typeface="Arial Black"/>
              </a:rPr>
              <a:t>Low – Cost, Easily available components for production</a:t>
            </a:r>
          </a:p>
          <a:p>
            <a:pPr marR="335280" algn="ctr">
              <a:lnSpc>
                <a:spcPct val="100000"/>
              </a:lnSpc>
              <a:spcBef>
                <a:spcPts val="100"/>
              </a:spcBef>
            </a:pPr>
            <a:endParaRPr lang="en-IN" sz="2800" spc="-10" dirty="0">
              <a:solidFill>
                <a:schemeClr val="accent4">
                  <a:lumMod val="60000"/>
                  <a:lumOff val="40000"/>
                </a:schemeClr>
              </a:solidFill>
              <a:latin typeface="Arial Black"/>
              <a:cs typeface="Arial Black"/>
            </a:endParaRPr>
          </a:p>
          <a:p>
            <a:pPr marR="335280" algn="ctr">
              <a:lnSpc>
                <a:spcPct val="100000"/>
              </a:lnSpc>
              <a:spcBef>
                <a:spcPts val="100"/>
              </a:spcBef>
            </a:pPr>
            <a:r>
              <a:rPr lang="en-IN" sz="2800" spc="-1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/>
                <a:cs typeface="Arial Black"/>
              </a:rPr>
              <a:t>Simple to integrate and easy analysis for different crops</a:t>
            </a:r>
          </a:p>
          <a:p>
            <a:pPr marR="335280" algn="ctr">
              <a:lnSpc>
                <a:spcPct val="100000"/>
              </a:lnSpc>
              <a:spcBef>
                <a:spcPts val="100"/>
              </a:spcBef>
            </a:pPr>
            <a:endParaRPr lang="en-IN" sz="2800" spc="-10" dirty="0">
              <a:solidFill>
                <a:schemeClr val="accent4">
                  <a:lumMod val="60000"/>
                  <a:lumOff val="40000"/>
                </a:schemeClr>
              </a:solidFill>
              <a:latin typeface="Arial Black"/>
              <a:cs typeface="Arial Black"/>
            </a:endParaRPr>
          </a:p>
          <a:p>
            <a:pPr marR="335280" algn="ctr">
              <a:lnSpc>
                <a:spcPct val="100000"/>
              </a:lnSpc>
              <a:spcBef>
                <a:spcPts val="100"/>
              </a:spcBef>
            </a:pPr>
            <a:r>
              <a:rPr lang="en-IN" sz="2800" spc="-1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/>
                <a:cs typeface="Arial Black"/>
              </a:rPr>
              <a:t>Technically viable with existing hardware and cloud services</a:t>
            </a:r>
          </a:p>
          <a:p>
            <a:pPr marR="335280" algn="ctr">
              <a:lnSpc>
                <a:spcPct val="100000"/>
              </a:lnSpc>
              <a:spcBef>
                <a:spcPts val="100"/>
              </a:spcBef>
            </a:pPr>
            <a:endParaRPr lang="en-IN" sz="2750" spc="-10" dirty="0">
              <a:solidFill>
                <a:srgbClr val="C8BAE7"/>
              </a:solidFill>
              <a:latin typeface="Arial Black"/>
              <a:cs typeface="Arial Black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424763" y="4308053"/>
            <a:ext cx="3599815" cy="855344"/>
          </a:xfrm>
          <a:custGeom>
            <a:avLst/>
            <a:gdLst/>
            <a:ahLst/>
            <a:cxnLst/>
            <a:rect l="l" t="t" r="r" b="b"/>
            <a:pathLst>
              <a:path w="3599815" h="855345">
                <a:moveTo>
                  <a:pt x="3171952" y="0"/>
                </a:moveTo>
                <a:lnTo>
                  <a:pt x="3218526" y="2508"/>
                </a:lnTo>
                <a:lnTo>
                  <a:pt x="3263647" y="9858"/>
                </a:lnTo>
                <a:lnTo>
                  <a:pt x="3307055" y="21790"/>
                </a:lnTo>
                <a:lnTo>
                  <a:pt x="3348488" y="38043"/>
                </a:lnTo>
                <a:lnTo>
                  <a:pt x="3387687" y="58357"/>
                </a:lnTo>
                <a:lnTo>
                  <a:pt x="3424390" y="82469"/>
                </a:lnTo>
                <a:lnTo>
                  <a:pt x="3458336" y="110121"/>
                </a:lnTo>
                <a:lnTo>
                  <a:pt x="3489266" y="141050"/>
                </a:lnTo>
                <a:lnTo>
                  <a:pt x="3516917" y="174996"/>
                </a:lnTo>
                <a:lnTo>
                  <a:pt x="3541030" y="211699"/>
                </a:lnTo>
                <a:lnTo>
                  <a:pt x="3561343" y="250898"/>
                </a:lnTo>
                <a:lnTo>
                  <a:pt x="3577596" y="292331"/>
                </a:lnTo>
                <a:lnTo>
                  <a:pt x="3589529" y="335739"/>
                </a:lnTo>
                <a:lnTo>
                  <a:pt x="3596879" y="380860"/>
                </a:lnTo>
                <a:lnTo>
                  <a:pt x="3599387" y="427434"/>
                </a:lnTo>
                <a:lnTo>
                  <a:pt x="3596879" y="474008"/>
                </a:lnTo>
                <a:lnTo>
                  <a:pt x="3589529" y="519129"/>
                </a:lnTo>
                <a:lnTo>
                  <a:pt x="3577596" y="562536"/>
                </a:lnTo>
                <a:lnTo>
                  <a:pt x="3561343" y="603970"/>
                </a:lnTo>
                <a:lnTo>
                  <a:pt x="3541030" y="643168"/>
                </a:lnTo>
                <a:lnTo>
                  <a:pt x="3516917" y="679871"/>
                </a:lnTo>
                <a:lnTo>
                  <a:pt x="3489266" y="713818"/>
                </a:lnTo>
                <a:lnTo>
                  <a:pt x="3458336" y="744747"/>
                </a:lnTo>
                <a:lnTo>
                  <a:pt x="3424390" y="772398"/>
                </a:lnTo>
                <a:lnTo>
                  <a:pt x="3387687" y="796511"/>
                </a:lnTo>
                <a:lnTo>
                  <a:pt x="3348488" y="816824"/>
                </a:lnTo>
                <a:lnTo>
                  <a:pt x="3307055" y="833077"/>
                </a:lnTo>
                <a:lnTo>
                  <a:pt x="3263647" y="845010"/>
                </a:lnTo>
                <a:lnTo>
                  <a:pt x="3218526" y="852360"/>
                </a:lnTo>
                <a:lnTo>
                  <a:pt x="3171952" y="854868"/>
                </a:lnTo>
                <a:lnTo>
                  <a:pt x="427434" y="854868"/>
                </a:lnTo>
                <a:lnTo>
                  <a:pt x="380860" y="852360"/>
                </a:lnTo>
                <a:lnTo>
                  <a:pt x="335739" y="845009"/>
                </a:lnTo>
                <a:lnTo>
                  <a:pt x="292331" y="833077"/>
                </a:lnTo>
                <a:lnTo>
                  <a:pt x="250898" y="816824"/>
                </a:lnTo>
                <a:lnTo>
                  <a:pt x="211699" y="796511"/>
                </a:lnTo>
                <a:lnTo>
                  <a:pt x="174997" y="772398"/>
                </a:lnTo>
                <a:lnTo>
                  <a:pt x="141050" y="744747"/>
                </a:lnTo>
                <a:lnTo>
                  <a:pt x="110121" y="713817"/>
                </a:lnTo>
                <a:lnTo>
                  <a:pt x="82469" y="679871"/>
                </a:lnTo>
                <a:lnTo>
                  <a:pt x="58357" y="643168"/>
                </a:lnTo>
                <a:lnTo>
                  <a:pt x="38043" y="603969"/>
                </a:lnTo>
                <a:lnTo>
                  <a:pt x="21790" y="562536"/>
                </a:lnTo>
                <a:lnTo>
                  <a:pt x="9858" y="519128"/>
                </a:lnTo>
                <a:lnTo>
                  <a:pt x="2508" y="474007"/>
                </a:lnTo>
                <a:lnTo>
                  <a:pt x="0" y="427434"/>
                </a:lnTo>
                <a:lnTo>
                  <a:pt x="2508" y="380860"/>
                </a:lnTo>
                <a:lnTo>
                  <a:pt x="9858" y="335739"/>
                </a:lnTo>
                <a:lnTo>
                  <a:pt x="21790" y="292332"/>
                </a:lnTo>
                <a:lnTo>
                  <a:pt x="38044" y="250898"/>
                </a:lnTo>
                <a:lnTo>
                  <a:pt x="58357" y="211700"/>
                </a:lnTo>
                <a:lnTo>
                  <a:pt x="82470" y="174997"/>
                </a:lnTo>
                <a:lnTo>
                  <a:pt x="110121" y="141050"/>
                </a:lnTo>
                <a:lnTo>
                  <a:pt x="141050" y="110121"/>
                </a:lnTo>
                <a:lnTo>
                  <a:pt x="174997" y="82470"/>
                </a:lnTo>
                <a:lnTo>
                  <a:pt x="211699" y="58357"/>
                </a:lnTo>
                <a:lnTo>
                  <a:pt x="250898" y="38044"/>
                </a:lnTo>
                <a:lnTo>
                  <a:pt x="292331" y="21790"/>
                </a:lnTo>
                <a:lnTo>
                  <a:pt x="335739" y="9858"/>
                </a:lnTo>
                <a:lnTo>
                  <a:pt x="380860" y="2508"/>
                </a:lnTo>
                <a:lnTo>
                  <a:pt x="427434" y="0"/>
                </a:lnTo>
                <a:lnTo>
                  <a:pt x="3171952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129486" y="3362943"/>
            <a:ext cx="7620000" cy="68200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34645" algn="ctr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solidFill>
                  <a:srgbClr val="C8BAE7"/>
                </a:solidFill>
                <a:latin typeface="Arial Black"/>
                <a:cs typeface="Arial Black"/>
              </a:rPr>
              <a:t>Viability</a:t>
            </a:r>
            <a:endParaRPr sz="3200" dirty="0">
              <a:latin typeface="Arial Black"/>
              <a:cs typeface="Arial Black"/>
            </a:endParaRPr>
          </a:p>
          <a:p>
            <a:pPr marL="12700" marR="5080" algn="just">
              <a:lnSpc>
                <a:spcPct val="115900"/>
              </a:lnSpc>
              <a:spcBef>
                <a:spcPts val="3645"/>
              </a:spcBef>
            </a:pPr>
            <a:r>
              <a:rPr lang="en-IN" sz="2800" spc="9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  <a:cs typeface="Lucida Sans Unicode"/>
              </a:rPr>
              <a:t>Scalable to large farms by deploying multiple rovers</a:t>
            </a:r>
          </a:p>
          <a:p>
            <a:pPr marL="12700" marR="5080" algn="just">
              <a:lnSpc>
                <a:spcPct val="115900"/>
              </a:lnSpc>
              <a:spcBef>
                <a:spcPts val="3645"/>
              </a:spcBef>
            </a:pPr>
            <a:r>
              <a:rPr lang="en-IN" sz="2800" spc="9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  <a:cs typeface="Lucida Sans Unicode"/>
              </a:rPr>
              <a:t>Adaptable to different terrains and crop types</a:t>
            </a:r>
          </a:p>
          <a:p>
            <a:pPr marL="12700" marR="5080" algn="just">
              <a:lnSpc>
                <a:spcPct val="115900"/>
              </a:lnSpc>
              <a:spcBef>
                <a:spcPts val="3645"/>
              </a:spcBef>
            </a:pPr>
            <a:r>
              <a:rPr lang="en-IN" sz="2800" spc="9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  <a:cs typeface="Lucida Sans Unicode"/>
              </a:rPr>
              <a:t>Smart algorithms to improve yield and reduce resource wastage</a:t>
            </a:r>
          </a:p>
          <a:p>
            <a:pPr marL="12700" marR="5080" algn="just">
              <a:lnSpc>
                <a:spcPct val="115900"/>
              </a:lnSpc>
              <a:spcBef>
                <a:spcPts val="3645"/>
              </a:spcBef>
            </a:pPr>
            <a:r>
              <a:rPr lang="en-IN" sz="2800" spc="9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  <a:cs typeface="Lucida Sans Unicode"/>
              </a:rPr>
              <a:t>Can be monetized as a product for small scale farmers to aid and empower them</a:t>
            </a:r>
            <a:endParaRPr sz="3200" dirty="0">
              <a:solidFill>
                <a:schemeClr val="accent4">
                  <a:lumMod val="60000"/>
                  <a:lumOff val="40000"/>
                </a:schemeClr>
              </a:solidFill>
              <a:latin typeface="Arial Black" panose="020B0A04020102020204" pitchFamily="34" charset="0"/>
              <a:cs typeface="Lucida Sans Uni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57603" y="1320942"/>
            <a:ext cx="2409825" cy="608965"/>
          </a:xfrm>
          <a:custGeom>
            <a:avLst/>
            <a:gdLst/>
            <a:ahLst/>
            <a:cxnLst/>
            <a:rect l="l" t="t" r="r" b="b"/>
            <a:pathLst>
              <a:path w="2409825" h="608964">
                <a:moveTo>
                  <a:pt x="2409567" y="314078"/>
                </a:moveTo>
                <a:lnTo>
                  <a:pt x="2406368" y="353721"/>
                </a:lnTo>
                <a:lnTo>
                  <a:pt x="2394836" y="400552"/>
                </a:lnTo>
                <a:lnTo>
                  <a:pt x="2376380" y="444221"/>
                </a:lnTo>
                <a:lnTo>
                  <a:pt x="2351629" y="484100"/>
                </a:lnTo>
                <a:lnTo>
                  <a:pt x="2321209" y="519564"/>
                </a:lnTo>
                <a:lnTo>
                  <a:pt x="2285745" y="549984"/>
                </a:lnTo>
                <a:lnTo>
                  <a:pt x="2245866" y="574735"/>
                </a:lnTo>
                <a:lnTo>
                  <a:pt x="2202197" y="593190"/>
                </a:lnTo>
                <a:lnTo>
                  <a:pt x="2155366" y="604723"/>
                </a:lnTo>
                <a:lnTo>
                  <a:pt x="2105998" y="608706"/>
                </a:lnTo>
                <a:lnTo>
                  <a:pt x="304353" y="608706"/>
                </a:lnTo>
                <a:lnTo>
                  <a:pt x="254985" y="604723"/>
                </a:lnTo>
                <a:lnTo>
                  <a:pt x="208154" y="593190"/>
                </a:lnTo>
                <a:lnTo>
                  <a:pt x="164485" y="574735"/>
                </a:lnTo>
                <a:lnTo>
                  <a:pt x="124606" y="549984"/>
                </a:lnTo>
                <a:lnTo>
                  <a:pt x="89143" y="519563"/>
                </a:lnTo>
                <a:lnTo>
                  <a:pt x="58722" y="484100"/>
                </a:lnTo>
                <a:lnTo>
                  <a:pt x="33971" y="444221"/>
                </a:lnTo>
                <a:lnTo>
                  <a:pt x="15516" y="400552"/>
                </a:lnTo>
                <a:lnTo>
                  <a:pt x="3983" y="353721"/>
                </a:lnTo>
                <a:lnTo>
                  <a:pt x="0" y="304353"/>
                </a:lnTo>
                <a:lnTo>
                  <a:pt x="3983" y="254985"/>
                </a:lnTo>
                <a:lnTo>
                  <a:pt x="15516" y="208154"/>
                </a:lnTo>
                <a:lnTo>
                  <a:pt x="33971" y="164485"/>
                </a:lnTo>
                <a:lnTo>
                  <a:pt x="58722" y="124606"/>
                </a:lnTo>
                <a:lnTo>
                  <a:pt x="89143" y="89143"/>
                </a:lnTo>
                <a:lnTo>
                  <a:pt x="124606" y="58722"/>
                </a:lnTo>
                <a:lnTo>
                  <a:pt x="164485" y="33971"/>
                </a:lnTo>
                <a:lnTo>
                  <a:pt x="208154" y="15516"/>
                </a:lnTo>
                <a:lnTo>
                  <a:pt x="254985" y="3983"/>
                </a:lnTo>
                <a:lnTo>
                  <a:pt x="304353" y="0"/>
                </a:lnTo>
                <a:lnTo>
                  <a:pt x="2105998" y="0"/>
                </a:lnTo>
                <a:lnTo>
                  <a:pt x="2155366" y="3983"/>
                </a:lnTo>
                <a:lnTo>
                  <a:pt x="2202197" y="15516"/>
                </a:lnTo>
                <a:lnTo>
                  <a:pt x="2245866" y="33971"/>
                </a:lnTo>
                <a:lnTo>
                  <a:pt x="2285745" y="58722"/>
                </a:lnTo>
                <a:lnTo>
                  <a:pt x="2321209" y="89142"/>
                </a:lnTo>
                <a:lnTo>
                  <a:pt x="2351629" y="124606"/>
                </a:lnTo>
                <a:lnTo>
                  <a:pt x="2376380" y="164485"/>
                </a:lnTo>
                <a:lnTo>
                  <a:pt x="2394836" y="208154"/>
                </a:lnTo>
                <a:lnTo>
                  <a:pt x="2406368" y="254985"/>
                </a:lnTo>
                <a:lnTo>
                  <a:pt x="2409567" y="294628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15875" y="830097"/>
            <a:ext cx="1628774" cy="16287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57604" y="419100"/>
            <a:ext cx="185854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95" dirty="0">
                <a:solidFill>
                  <a:srgbClr val="F5DFF5"/>
                </a:solidFill>
                <a:latin typeface="Lucida Sans Unicode"/>
                <a:cs typeface="Lucida Sans Unicode"/>
              </a:rPr>
              <a:t>GEEK</a:t>
            </a:r>
            <a:r>
              <a:rPr sz="1600" spc="-105" dirty="0">
                <a:solidFill>
                  <a:srgbClr val="F5DFF5"/>
                </a:solidFill>
                <a:latin typeface="Lucida Sans Unicode"/>
                <a:cs typeface="Lucida Sans Unicode"/>
              </a:rPr>
              <a:t> </a:t>
            </a:r>
            <a:r>
              <a:rPr sz="1600" spc="80" dirty="0">
                <a:solidFill>
                  <a:srgbClr val="F5DFF5"/>
                </a:solidFill>
                <a:latin typeface="Lucida Sans Unicode"/>
                <a:cs typeface="Lucida Sans Unicode"/>
              </a:rPr>
              <a:t>VERSE</a:t>
            </a:r>
            <a:endParaRPr sz="1600" dirty="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395404" y="5252888"/>
            <a:ext cx="283210" cy="736600"/>
          </a:xfrm>
          <a:prstGeom prst="rect">
            <a:avLst/>
          </a:prstGeom>
        </p:spPr>
        <p:txBody>
          <a:bodyPr vert="vert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450" spc="135" dirty="0">
                <a:solidFill>
                  <a:srgbClr val="FEF0E1"/>
                </a:solidFill>
                <a:latin typeface="Arial MT"/>
                <a:cs typeface="Arial MT"/>
              </a:rPr>
              <a:t>page</a:t>
            </a:r>
            <a:r>
              <a:rPr sz="1450" spc="-10" dirty="0">
                <a:solidFill>
                  <a:srgbClr val="FEF0E1"/>
                </a:solidFill>
                <a:latin typeface="Arial MT"/>
                <a:cs typeface="Arial MT"/>
              </a:rPr>
              <a:t> </a:t>
            </a:r>
            <a:r>
              <a:rPr sz="1450" spc="-85" dirty="0">
                <a:solidFill>
                  <a:srgbClr val="FEF0E1"/>
                </a:solidFill>
                <a:latin typeface="Arial MT"/>
                <a:cs typeface="Arial MT"/>
              </a:rPr>
              <a:t>14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318440" y="527600"/>
            <a:ext cx="10820400" cy="9874242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12700" marR="5080">
              <a:lnSpc>
                <a:spcPct val="116799"/>
              </a:lnSpc>
              <a:spcBef>
                <a:spcPts val="1085"/>
              </a:spcBef>
            </a:pPr>
            <a:r>
              <a:rPr lang="en-US" sz="4000" dirty="0"/>
              <a:t>Empowering Farmers with a Legion , they can trust</a:t>
            </a:r>
          </a:p>
          <a:p>
            <a:pPr marL="12700" marR="5080">
              <a:lnSpc>
                <a:spcPct val="116799"/>
              </a:lnSpc>
              <a:spcBef>
                <a:spcPts val="1085"/>
              </a:spcBef>
            </a:pPr>
            <a:endParaRPr lang="en-US" sz="4000" dirty="0"/>
          </a:p>
          <a:p>
            <a:pPr marL="12700" marR="5080">
              <a:lnSpc>
                <a:spcPct val="116799"/>
              </a:lnSpc>
              <a:spcBef>
                <a:spcPts val="1085"/>
              </a:spcBef>
            </a:pPr>
            <a:r>
              <a:rPr lang="en-US" sz="3200" dirty="0">
                <a:latin typeface="Lucida Sans Unicode"/>
                <a:cs typeface="Lucida Sans Unicode"/>
              </a:rPr>
              <a:t>Smart Agri Rover revolutionizing farming with real- time, data driven decisions.</a:t>
            </a:r>
          </a:p>
          <a:p>
            <a:pPr marL="12700" marR="5080">
              <a:lnSpc>
                <a:spcPct val="116799"/>
              </a:lnSpc>
              <a:spcBef>
                <a:spcPts val="1085"/>
              </a:spcBef>
            </a:pPr>
            <a:r>
              <a:rPr lang="en-US" sz="3200" dirty="0">
                <a:latin typeface="Lucida Sans Unicode"/>
                <a:cs typeface="Lucida Sans Unicode"/>
              </a:rPr>
              <a:t>Increases efficiency, optimizes irrigation and aids in</a:t>
            </a:r>
          </a:p>
          <a:p>
            <a:pPr marL="12700" marR="5080">
              <a:lnSpc>
                <a:spcPct val="116799"/>
              </a:lnSpc>
              <a:spcBef>
                <a:spcPts val="1085"/>
              </a:spcBef>
            </a:pPr>
            <a:r>
              <a:rPr lang="en-IN" sz="3200" dirty="0">
                <a:latin typeface="Lucida Sans Unicode"/>
                <a:cs typeface="Lucida Sans Unicode"/>
              </a:rPr>
              <a:t>environmental forecasting.</a:t>
            </a:r>
          </a:p>
          <a:p>
            <a:pPr marL="12700" marR="5080">
              <a:lnSpc>
                <a:spcPct val="116799"/>
              </a:lnSpc>
              <a:spcBef>
                <a:spcPts val="1085"/>
              </a:spcBef>
            </a:pPr>
            <a:r>
              <a:rPr lang="en-IN" sz="3200" dirty="0">
                <a:latin typeface="Lucida Sans Unicode"/>
                <a:cs typeface="Lucida Sans Unicode"/>
              </a:rPr>
              <a:t>Helps bridge the gap between technology and agriculture.</a:t>
            </a:r>
          </a:p>
          <a:p>
            <a:pPr marL="12700" marR="5080">
              <a:lnSpc>
                <a:spcPct val="116799"/>
              </a:lnSpc>
              <a:spcBef>
                <a:spcPts val="1085"/>
              </a:spcBef>
            </a:pPr>
            <a:r>
              <a:rPr lang="en-IN" sz="3200" dirty="0">
                <a:latin typeface="Lucida Sans Unicode"/>
                <a:cs typeface="Lucida Sans Unicode"/>
              </a:rPr>
              <a:t>Our journey so far involved research, prototyping</a:t>
            </a:r>
          </a:p>
          <a:p>
            <a:pPr marL="12700" marR="5080">
              <a:lnSpc>
                <a:spcPct val="116799"/>
              </a:lnSpc>
              <a:spcBef>
                <a:spcPts val="1085"/>
              </a:spcBef>
            </a:pPr>
            <a:r>
              <a:rPr lang="en-IN" sz="3200" dirty="0">
                <a:latin typeface="Lucida Sans Unicode"/>
                <a:cs typeface="Lucida Sans Unicode"/>
              </a:rPr>
              <a:t>and successful initial field testing.  </a:t>
            </a:r>
          </a:p>
          <a:p>
            <a:pPr marL="12700" marR="5080">
              <a:lnSpc>
                <a:spcPct val="116799"/>
              </a:lnSpc>
              <a:spcBef>
                <a:spcPts val="1085"/>
              </a:spcBef>
            </a:pPr>
            <a:r>
              <a:rPr lang="en-IN" sz="3200" dirty="0">
                <a:latin typeface="Lucida Sans Unicode"/>
                <a:cs typeface="Lucida Sans Unicode"/>
              </a:rPr>
              <a:t>We thrive for finding practical problems and producing impactful practical solutions.</a:t>
            </a:r>
          </a:p>
          <a:p>
            <a:pPr marL="12700" marR="5080">
              <a:lnSpc>
                <a:spcPct val="116799"/>
              </a:lnSpc>
              <a:spcBef>
                <a:spcPts val="1085"/>
              </a:spcBef>
            </a:pPr>
            <a:endParaRPr sz="3200" dirty="0">
              <a:latin typeface="Lucida Sans Unicode"/>
              <a:cs typeface="Lucida Sans Unicod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564683" y="5260079"/>
            <a:ext cx="5353050" cy="647065"/>
            <a:chOff x="10564683" y="5260079"/>
            <a:chExt cx="5353050" cy="647065"/>
          </a:xfrm>
        </p:grpSpPr>
        <p:sp>
          <p:nvSpPr>
            <p:cNvPr id="8" name="object 8"/>
            <p:cNvSpPr/>
            <p:nvPr/>
          </p:nvSpPr>
          <p:spPr>
            <a:xfrm>
              <a:off x="10583193" y="5279129"/>
              <a:ext cx="5315585" cy="608965"/>
            </a:xfrm>
            <a:custGeom>
              <a:avLst/>
              <a:gdLst/>
              <a:ahLst/>
              <a:cxnLst/>
              <a:rect l="l" t="t" r="r" b="b"/>
              <a:pathLst>
                <a:path w="5315584" h="608964">
                  <a:moveTo>
                    <a:pt x="5011218" y="608841"/>
                  </a:moveTo>
                  <a:lnTo>
                    <a:pt x="304420" y="608841"/>
                  </a:lnTo>
                  <a:lnTo>
                    <a:pt x="255041" y="604857"/>
                  </a:lnTo>
                  <a:lnTo>
                    <a:pt x="208200" y="593321"/>
                  </a:lnTo>
                  <a:lnTo>
                    <a:pt x="164521" y="574862"/>
                  </a:lnTo>
                  <a:lnTo>
                    <a:pt x="124633" y="550105"/>
                  </a:lnTo>
                  <a:lnTo>
                    <a:pt x="89162" y="519678"/>
                  </a:lnTo>
                  <a:lnTo>
                    <a:pt x="58735" y="484207"/>
                  </a:lnTo>
                  <a:lnTo>
                    <a:pt x="33979" y="444319"/>
                  </a:lnTo>
                  <a:lnTo>
                    <a:pt x="15519" y="400641"/>
                  </a:lnTo>
                  <a:lnTo>
                    <a:pt x="3984" y="353799"/>
                  </a:lnTo>
                  <a:lnTo>
                    <a:pt x="0" y="304420"/>
                  </a:lnTo>
                  <a:lnTo>
                    <a:pt x="3984" y="255042"/>
                  </a:lnTo>
                  <a:lnTo>
                    <a:pt x="15519" y="208200"/>
                  </a:lnTo>
                  <a:lnTo>
                    <a:pt x="33979" y="164521"/>
                  </a:lnTo>
                  <a:lnTo>
                    <a:pt x="58735" y="124633"/>
                  </a:lnTo>
                  <a:lnTo>
                    <a:pt x="89162" y="89162"/>
                  </a:lnTo>
                  <a:lnTo>
                    <a:pt x="124633" y="58735"/>
                  </a:lnTo>
                  <a:lnTo>
                    <a:pt x="164521" y="33978"/>
                  </a:lnTo>
                  <a:lnTo>
                    <a:pt x="208200" y="15519"/>
                  </a:lnTo>
                  <a:lnTo>
                    <a:pt x="255041" y="3984"/>
                  </a:lnTo>
                  <a:lnTo>
                    <a:pt x="304420" y="0"/>
                  </a:lnTo>
                  <a:lnTo>
                    <a:pt x="5011218" y="0"/>
                  </a:lnTo>
                  <a:lnTo>
                    <a:pt x="5060596" y="3984"/>
                  </a:lnTo>
                  <a:lnTo>
                    <a:pt x="5107438" y="15519"/>
                  </a:lnTo>
                  <a:lnTo>
                    <a:pt x="5151116" y="33978"/>
                  </a:lnTo>
                  <a:lnTo>
                    <a:pt x="5191004" y="58735"/>
                  </a:lnTo>
                  <a:lnTo>
                    <a:pt x="5226475" y="89162"/>
                  </a:lnTo>
                  <a:lnTo>
                    <a:pt x="5256903" y="124633"/>
                  </a:lnTo>
                  <a:lnTo>
                    <a:pt x="5281659" y="164521"/>
                  </a:lnTo>
                  <a:lnTo>
                    <a:pt x="5300119" y="208200"/>
                  </a:lnTo>
                  <a:lnTo>
                    <a:pt x="5311654" y="255042"/>
                  </a:lnTo>
                  <a:lnTo>
                    <a:pt x="5315469" y="302318"/>
                  </a:lnTo>
                  <a:lnTo>
                    <a:pt x="5315469" y="306522"/>
                  </a:lnTo>
                  <a:lnTo>
                    <a:pt x="5311654" y="353799"/>
                  </a:lnTo>
                  <a:lnTo>
                    <a:pt x="5300119" y="400641"/>
                  </a:lnTo>
                  <a:lnTo>
                    <a:pt x="5281659" y="444319"/>
                  </a:lnTo>
                  <a:lnTo>
                    <a:pt x="5256903" y="484207"/>
                  </a:lnTo>
                  <a:lnTo>
                    <a:pt x="5226475" y="519678"/>
                  </a:lnTo>
                  <a:lnTo>
                    <a:pt x="5191004" y="550105"/>
                  </a:lnTo>
                  <a:lnTo>
                    <a:pt x="5151116" y="574862"/>
                  </a:lnTo>
                  <a:lnTo>
                    <a:pt x="5107438" y="593321"/>
                  </a:lnTo>
                  <a:lnTo>
                    <a:pt x="5060596" y="604857"/>
                  </a:lnTo>
                  <a:lnTo>
                    <a:pt x="5011218" y="6088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583733" y="5279129"/>
              <a:ext cx="5314950" cy="608965"/>
            </a:xfrm>
            <a:custGeom>
              <a:avLst/>
              <a:gdLst/>
              <a:ahLst/>
              <a:cxnLst/>
              <a:rect l="l" t="t" r="r" b="b"/>
              <a:pathLst>
                <a:path w="5314950" h="608964">
                  <a:moveTo>
                    <a:pt x="5010112" y="0"/>
                  </a:moveTo>
                  <a:lnTo>
                    <a:pt x="5059480" y="3983"/>
                  </a:lnTo>
                  <a:lnTo>
                    <a:pt x="5106311" y="15515"/>
                  </a:lnTo>
                  <a:lnTo>
                    <a:pt x="5149980" y="33971"/>
                  </a:lnTo>
                  <a:lnTo>
                    <a:pt x="5189859" y="58722"/>
                  </a:lnTo>
                  <a:lnTo>
                    <a:pt x="5225323" y="89142"/>
                  </a:lnTo>
                  <a:lnTo>
                    <a:pt x="5255743" y="124605"/>
                  </a:lnTo>
                  <a:lnTo>
                    <a:pt x="5280494" y="164485"/>
                  </a:lnTo>
                  <a:lnTo>
                    <a:pt x="5298950" y="208154"/>
                  </a:lnTo>
                  <a:lnTo>
                    <a:pt x="5310483" y="254985"/>
                  </a:lnTo>
                  <a:lnTo>
                    <a:pt x="5314466" y="304353"/>
                  </a:lnTo>
                  <a:lnTo>
                    <a:pt x="5310483" y="353721"/>
                  </a:lnTo>
                  <a:lnTo>
                    <a:pt x="5298950" y="400552"/>
                  </a:lnTo>
                  <a:lnTo>
                    <a:pt x="5280495" y="444221"/>
                  </a:lnTo>
                  <a:lnTo>
                    <a:pt x="5255743" y="484100"/>
                  </a:lnTo>
                  <a:lnTo>
                    <a:pt x="5225323" y="519564"/>
                  </a:lnTo>
                  <a:lnTo>
                    <a:pt x="5189859" y="549984"/>
                  </a:lnTo>
                  <a:lnTo>
                    <a:pt x="5149980" y="574735"/>
                  </a:lnTo>
                  <a:lnTo>
                    <a:pt x="5106311" y="593191"/>
                  </a:lnTo>
                  <a:lnTo>
                    <a:pt x="5059480" y="604723"/>
                  </a:lnTo>
                  <a:lnTo>
                    <a:pt x="5010112" y="608707"/>
                  </a:lnTo>
                  <a:lnTo>
                    <a:pt x="304353" y="608707"/>
                  </a:lnTo>
                  <a:lnTo>
                    <a:pt x="254985" y="604723"/>
                  </a:lnTo>
                  <a:lnTo>
                    <a:pt x="208153" y="593190"/>
                  </a:lnTo>
                  <a:lnTo>
                    <a:pt x="164485" y="574735"/>
                  </a:lnTo>
                  <a:lnTo>
                    <a:pt x="124606" y="549984"/>
                  </a:lnTo>
                  <a:lnTo>
                    <a:pt x="89142" y="519563"/>
                  </a:lnTo>
                  <a:lnTo>
                    <a:pt x="58722" y="484100"/>
                  </a:lnTo>
                  <a:lnTo>
                    <a:pt x="33971" y="444221"/>
                  </a:lnTo>
                  <a:lnTo>
                    <a:pt x="15516" y="400552"/>
                  </a:lnTo>
                  <a:lnTo>
                    <a:pt x="3983" y="353721"/>
                  </a:lnTo>
                  <a:lnTo>
                    <a:pt x="0" y="304353"/>
                  </a:lnTo>
                  <a:lnTo>
                    <a:pt x="3983" y="254985"/>
                  </a:lnTo>
                  <a:lnTo>
                    <a:pt x="15516" y="208154"/>
                  </a:lnTo>
                  <a:lnTo>
                    <a:pt x="33971" y="164485"/>
                  </a:lnTo>
                  <a:lnTo>
                    <a:pt x="58722" y="124606"/>
                  </a:lnTo>
                  <a:lnTo>
                    <a:pt x="89143" y="89143"/>
                  </a:lnTo>
                  <a:lnTo>
                    <a:pt x="124606" y="58722"/>
                  </a:lnTo>
                  <a:lnTo>
                    <a:pt x="164485" y="33971"/>
                  </a:lnTo>
                  <a:lnTo>
                    <a:pt x="208154" y="15516"/>
                  </a:lnTo>
                  <a:lnTo>
                    <a:pt x="254985" y="3983"/>
                  </a:lnTo>
                  <a:lnTo>
                    <a:pt x="304353" y="0"/>
                  </a:lnTo>
                  <a:lnTo>
                    <a:pt x="5010112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0564683" y="6106786"/>
            <a:ext cx="5353050" cy="647065"/>
            <a:chOff x="10564683" y="6106786"/>
            <a:chExt cx="5353050" cy="647065"/>
          </a:xfrm>
        </p:grpSpPr>
        <p:sp>
          <p:nvSpPr>
            <p:cNvPr id="11" name="object 11"/>
            <p:cNvSpPr/>
            <p:nvPr/>
          </p:nvSpPr>
          <p:spPr>
            <a:xfrm>
              <a:off x="10583193" y="6125836"/>
              <a:ext cx="5315585" cy="608965"/>
            </a:xfrm>
            <a:custGeom>
              <a:avLst/>
              <a:gdLst/>
              <a:ahLst/>
              <a:cxnLst/>
              <a:rect l="l" t="t" r="r" b="b"/>
              <a:pathLst>
                <a:path w="5315584" h="608965">
                  <a:moveTo>
                    <a:pt x="5011218" y="608841"/>
                  </a:moveTo>
                  <a:lnTo>
                    <a:pt x="304420" y="608841"/>
                  </a:lnTo>
                  <a:lnTo>
                    <a:pt x="255041" y="604857"/>
                  </a:lnTo>
                  <a:lnTo>
                    <a:pt x="208200" y="593321"/>
                  </a:lnTo>
                  <a:lnTo>
                    <a:pt x="164521" y="574862"/>
                  </a:lnTo>
                  <a:lnTo>
                    <a:pt x="124633" y="550105"/>
                  </a:lnTo>
                  <a:lnTo>
                    <a:pt x="89162" y="519678"/>
                  </a:lnTo>
                  <a:lnTo>
                    <a:pt x="58735" y="484207"/>
                  </a:lnTo>
                  <a:lnTo>
                    <a:pt x="33979" y="444319"/>
                  </a:lnTo>
                  <a:lnTo>
                    <a:pt x="15519" y="400641"/>
                  </a:lnTo>
                  <a:lnTo>
                    <a:pt x="3984" y="353799"/>
                  </a:lnTo>
                  <a:lnTo>
                    <a:pt x="0" y="304421"/>
                  </a:lnTo>
                  <a:lnTo>
                    <a:pt x="3984" y="255042"/>
                  </a:lnTo>
                  <a:lnTo>
                    <a:pt x="15519" y="208200"/>
                  </a:lnTo>
                  <a:lnTo>
                    <a:pt x="33979" y="164521"/>
                  </a:lnTo>
                  <a:lnTo>
                    <a:pt x="58735" y="124633"/>
                  </a:lnTo>
                  <a:lnTo>
                    <a:pt x="89162" y="89162"/>
                  </a:lnTo>
                  <a:lnTo>
                    <a:pt x="124633" y="58735"/>
                  </a:lnTo>
                  <a:lnTo>
                    <a:pt x="164521" y="33978"/>
                  </a:lnTo>
                  <a:lnTo>
                    <a:pt x="208200" y="15519"/>
                  </a:lnTo>
                  <a:lnTo>
                    <a:pt x="255041" y="3984"/>
                  </a:lnTo>
                  <a:lnTo>
                    <a:pt x="304420" y="0"/>
                  </a:lnTo>
                  <a:lnTo>
                    <a:pt x="5011218" y="0"/>
                  </a:lnTo>
                  <a:lnTo>
                    <a:pt x="5060596" y="3984"/>
                  </a:lnTo>
                  <a:lnTo>
                    <a:pt x="5107438" y="15519"/>
                  </a:lnTo>
                  <a:lnTo>
                    <a:pt x="5151116" y="33978"/>
                  </a:lnTo>
                  <a:lnTo>
                    <a:pt x="5191004" y="58735"/>
                  </a:lnTo>
                  <a:lnTo>
                    <a:pt x="5226475" y="89162"/>
                  </a:lnTo>
                  <a:lnTo>
                    <a:pt x="5256903" y="124633"/>
                  </a:lnTo>
                  <a:lnTo>
                    <a:pt x="5281659" y="164521"/>
                  </a:lnTo>
                  <a:lnTo>
                    <a:pt x="5300119" y="208200"/>
                  </a:lnTo>
                  <a:lnTo>
                    <a:pt x="5311654" y="255042"/>
                  </a:lnTo>
                  <a:lnTo>
                    <a:pt x="5315469" y="302319"/>
                  </a:lnTo>
                  <a:lnTo>
                    <a:pt x="5315469" y="306523"/>
                  </a:lnTo>
                  <a:lnTo>
                    <a:pt x="5311654" y="353799"/>
                  </a:lnTo>
                  <a:lnTo>
                    <a:pt x="5300119" y="400641"/>
                  </a:lnTo>
                  <a:lnTo>
                    <a:pt x="5281659" y="444319"/>
                  </a:lnTo>
                  <a:lnTo>
                    <a:pt x="5256903" y="484207"/>
                  </a:lnTo>
                  <a:lnTo>
                    <a:pt x="5226475" y="519678"/>
                  </a:lnTo>
                  <a:lnTo>
                    <a:pt x="5191004" y="550105"/>
                  </a:lnTo>
                  <a:lnTo>
                    <a:pt x="5151116" y="574862"/>
                  </a:lnTo>
                  <a:lnTo>
                    <a:pt x="5107438" y="593321"/>
                  </a:lnTo>
                  <a:lnTo>
                    <a:pt x="5060596" y="604857"/>
                  </a:lnTo>
                  <a:lnTo>
                    <a:pt x="5011218" y="6088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583733" y="6125836"/>
              <a:ext cx="5314950" cy="608965"/>
            </a:xfrm>
            <a:custGeom>
              <a:avLst/>
              <a:gdLst/>
              <a:ahLst/>
              <a:cxnLst/>
              <a:rect l="l" t="t" r="r" b="b"/>
              <a:pathLst>
                <a:path w="5314950" h="608965">
                  <a:moveTo>
                    <a:pt x="5010112" y="0"/>
                  </a:moveTo>
                  <a:lnTo>
                    <a:pt x="5059480" y="3983"/>
                  </a:lnTo>
                  <a:lnTo>
                    <a:pt x="5106311" y="15515"/>
                  </a:lnTo>
                  <a:lnTo>
                    <a:pt x="5149980" y="33971"/>
                  </a:lnTo>
                  <a:lnTo>
                    <a:pt x="5189859" y="58722"/>
                  </a:lnTo>
                  <a:lnTo>
                    <a:pt x="5225322" y="89142"/>
                  </a:lnTo>
                  <a:lnTo>
                    <a:pt x="5255743" y="124606"/>
                  </a:lnTo>
                  <a:lnTo>
                    <a:pt x="5280494" y="164485"/>
                  </a:lnTo>
                  <a:lnTo>
                    <a:pt x="5298950" y="208154"/>
                  </a:lnTo>
                  <a:lnTo>
                    <a:pt x="5310482" y="254985"/>
                  </a:lnTo>
                  <a:lnTo>
                    <a:pt x="5314466" y="304353"/>
                  </a:lnTo>
                  <a:lnTo>
                    <a:pt x="5310483" y="353721"/>
                  </a:lnTo>
                  <a:lnTo>
                    <a:pt x="5298950" y="400552"/>
                  </a:lnTo>
                  <a:lnTo>
                    <a:pt x="5280495" y="444221"/>
                  </a:lnTo>
                  <a:lnTo>
                    <a:pt x="5255743" y="484101"/>
                  </a:lnTo>
                  <a:lnTo>
                    <a:pt x="5225323" y="519564"/>
                  </a:lnTo>
                  <a:lnTo>
                    <a:pt x="5189860" y="549984"/>
                  </a:lnTo>
                  <a:lnTo>
                    <a:pt x="5149980" y="574736"/>
                  </a:lnTo>
                  <a:lnTo>
                    <a:pt x="5106311" y="593191"/>
                  </a:lnTo>
                  <a:lnTo>
                    <a:pt x="5059480" y="604724"/>
                  </a:lnTo>
                  <a:lnTo>
                    <a:pt x="5010112" y="608707"/>
                  </a:lnTo>
                  <a:lnTo>
                    <a:pt x="304353" y="608707"/>
                  </a:lnTo>
                  <a:lnTo>
                    <a:pt x="254985" y="604723"/>
                  </a:lnTo>
                  <a:lnTo>
                    <a:pt x="208153" y="593191"/>
                  </a:lnTo>
                  <a:lnTo>
                    <a:pt x="164485" y="574735"/>
                  </a:lnTo>
                  <a:lnTo>
                    <a:pt x="124605" y="549984"/>
                  </a:lnTo>
                  <a:lnTo>
                    <a:pt x="89142" y="519563"/>
                  </a:lnTo>
                  <a:lnTo>
                    <a:pt x="58722" y="484100"/>
                  </a:lnTo>
                  <a:lnTo>
                    <a:pt x="33971" y="444221"/>
                  </a:lnTo>
                  <a:lnTo>
                    <a:pt x="15515" y="400552"/>
                  </a:lnTo>
                  <a:lnTo>
                    <a:pt x="3983" y="353721"/>
                  </a:lnTo>
                  <a:lnTo>
                    <a:pt x="0" y="304353"/>
                  </a:lnTo>
                  <a:lnTo>
                    <a:pt x="3983" y="254985"/>
                  </a:lnTo>
                  <a:lnTo>
                    <a:pt x="15516" y="208154"/>
                  </a:lnTo>
                  <a:lnTo>
                    <a:pt x="33971" y="164485"/>
                  </a:lnTo>
                  <a:lnTo>
                    <a:pt x="58722" y="124606"/>
                  </a:lnTo>
                  <a:lnTo>
                    <a:pt x="89143" y="89143"/>
                  </a:lnTo>
                  <a:lnTo>
                    <a:pt x="124606" y="58722"/>
                  </a:lnTo>
                  <a:lnTo>
                    <a:pt x="164485" y="33971"/>
                  </a:lnTo>
                  <a:lnTo>
                    <a:pt x="208154" y="15516"/>
                  </a:lnTo>
                  <a:lnTo>
                    <a:pt x="254985" y="3983"/>
                  </a:lnTo>
                  <a:lnTo>
                    <a:pt x="304353" y="0"/>
                  </a:lnTo>
                  <a:lnTo>
                    <a:pt x="5010112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0564683" y="6953494"/>
            <a:ext cx="5353050" cy="647065"/>
            <a:chOff x="10564683" y="6953494"/>
            <a:chExt cx="5353050" cy="647065"/>
          </a:xfrm>
        </p:grpSpPr>
        <p:sp>
          <p:nvSpPr>
            <p:cNvPr id="14" name="object 14"/>
            <p:cNvSpPr/>
            <p:nvPr/>
          </p:nvSpPr>
          <p:spPr>
            <a:xfrm>
              <a:off x="10583193" y="6972544"/>
              <a:ext cx="5315585" cy="608965"/>
            </a:xfrm>
            <a:custGeom>
              <a:avLst/>
              <a:gdLst/>
              <a:ahLst/>
              <a:cxnLst/>
              <a:rect l="l" t="t" r="r" b="b"/>
              <a:pathLst>
                <a:path w="5315584" h="608965">
                  <a:moveTo>
                    <a:pt x="5011218" y="608841"/>
                  </a:moveTo>
                  <a:lnTo>
                    <a:pt x="304420" y="608841"/>
                  </a:lnTo>
                  <a:lnTo>
                    <a:pt x="255041" y="604856"/>
                  </a:lnTo>
                  <a:lnTo>
                    <a:pt x="208200" y="593321"/>
                  </a:lnTo>
                  <a:lnTo>
                    <a:pt x="164521" y="574862"/>
                  </a:lnTo>
                  <a:lnTo>
                    <a:pt x="124633" y="550105"/>
                  </a:lnTo>
                  <a:lnTo>
                    <a:pt x="89162" y="519678"/>
                  </a:lnTo>
                  <a:lnTo>
                    <a:pt x="58735" y="484207"/>
                  </a:lnTo>
                  <a:lnTo>
                    <a:pt x="33979" y="444319"/>
                  </a:lnTo>
                  <a:lnTo>
                    <a:pt x="15519" y="400640"/>
                  </a:lnTo>
                  <a:lnTo>
                    <a:pt x="3984" y="353799"/>
                  </a:lnTo>
                  <a:lnTo>
                    <a:pt x="0" y="304420"/>
                  </a:lnTo>
                  <a:lnTo>
                    <a:pt x="3984" y="255042"/>
                  </a:lnTo>
                  <a:lnTo>
                    <a:pt x="15519" y="208200"/>
                  </a:lnTo>
                  <a:lnTo>
                    <a:pt x="33979" y="164521"/>
                  </a:lnTo>
                  <a:lnTo>
                    <a:pt x="58735" y="124633"/>
                  </a:lnTo>
                  <a:lnTo>
                    <a:pt x="89162" y="89162"/>
                  </a:lnTo>
                  <a:lnTo>
                    <a:pt x="124633" y="58735"/>
                  </a:lnTo>
                  <a:lnTo>
                    <a:pt x="164521" y="33979"/>
                  </a:lnTo>
                  <a:lnTo>
                    <a:pt x="208200" y="15519"/>
                  </a:lnTo>
                  <a:lnTo>
                    <a:pt x="255041" y="3984"/>
                  </a:lnTo>
                  <a:lnTo>
                    <a:pt x="304420" y="0"/>
                  </a:lnTo>
                  <a:lnTo>
                    <a:pt x="5011218" y="0"/>
                  </a:lnTo>
                  <a:lnTo>
                    <a:pt x="5060596" y="3984"/>
                  </a:lnTo>
                  <a:lnTo>
                    <a:pt x="5107438" y="15519"/>
                  </a:lnTo>
                  <a:lnTo>
                    <a:pt x="5151116" y="33979"/>
                  </a:lnTo>
                  <a:lnTo>
                    <a:pt x="5191004" y="58735"/>
                  </a:lnTo>
                  <a:lnTo>
                    <a:pt x="5226475" y="89162"/>
                  </a:lnTo>
                  <a:lnTo>
                    <a:pt x="5256903" y="124633"/>
                  </a:lnTo>
                  <a:lnTo>
                    <a:pt x="5281659" y="164521"/>
                  </a:lnTo>
                  <a:lnTo>
                    <a:pt x="5300119" y="208200"/>
                  </a:lnTo>
                  <a:lnTo>
                    <a:pt x="5311654" y="255042"/>
                  </a:lnTo>
                  <a:lnTo>
                    <a:pt x="5315469" y="302318"/>
                  </a:lnTo>
                  <a:lnTo>
                    <a:pt x="5315469" y="306522"/>
                  </a:lnTo>
                  <a:lnTo>
                    <a:pt x="5311654" y="353799"/>
                  </a:lnTo>
                  <a:lnTo>
                    <a:pt x="5300119" y="400640"/>
                  </a:lnTo>
                  <a:lnTo>
                    <a:pt x="5281659" y="444319"/>
                  </a:lnTo>
                  <a:lnTo>
                    <a:pt x="5256903" y="484207"/>
                  </a:lnTo>
                  <a:lnTo>
                    <a:pt x="5226475" y="519678"/>
                  </a:lnTo>
                  <a:lnTo>
                    <a:pt x="5191004" y="550105"/>
                  </a:lnTo>
                  <a:lnTo>
                    <a:pt x="5151116" y="574862"/>
                  </a:lnTo>
                  <a:lnTo>
                    <a:pt x="5107438" y="593321"/>
                  </a:lnTo>
                  <a:lnTo>
                    <a:pt x="5060596" y="604856"/>
                  </a:lnTo>
                  <a:lnTo>
                    <a:pt x="5011218" y="6088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583733" y="6972544"/>
              <a:ext cx="5314950" cy="608965"/>
            </a:xfrm>
            <a:custGeom>
              <a:avLst/>
              <a:gdLst/>
              <a:ahLst/>
              <a:cxnLst/>
              <a:rect l="l" t="t" r="r" b="b"/>
              <a:pathLst>
                <a:path w="5314950" h="608965">
                  <a:moveTo>
                    <a:pt x="5010112" y="0"/>
                  </a:moveTo>
                  <a:lnTo>
                    <a:pt x="5059480" y="3983"/>
                  </a:lnTo>
                  <a:lnTo>
                    <a:pt x="5106311" y="15515"/>
                  </a:lnTo>
                  <a:lnTo>
                    <a:pt x="5149980" y="33971"/>
                  </a:lnTo>
                  <a:lnTo>
                    <a:pt x="5189859" y="58722"/>
                  </a:lnTo>
                  <a:lnTo>
                    <a:pt x="5225323" y="89142"/>
                  </a:lnTo>
                  <a:lnTo>
                    <a:pt x="5255743" y="124605"/>
                  </a:lnTo>
                  <a:lnTo>
                    <a:pt x="5280494" y="164485"/>
                  </a:lnTo>
                  <a:lnTo>
                    <a:pt x="5298950" y="208153"/>
                  </a:lnTo>
                  <a:lnTo>
                    <a:pt x="5310483" y="254985"/>
                  </a:lnTo>
                  <a:lnTo>
                    <a:pt x="5314466" y="304353"/>
                  </a:lnTo>
                  <a:lnTo>
                    <a:pt x="5310483" y="353721"/>
                  </a:lnTo>
                  <a:lnTo>
                    <a:pt x="5298950" y="400552"/>
                  </a:lnTo>
                  <a:lnTo>
                    <a:pt x="5280494" y="444221"/>
                  </a:lnTo>
                  <a:lnTo>
                    <a:pt x="5255743" y="484100"/>
                  </a:lnTo>
                  <a:lnTo>
                    <a:pt x="5225323" y="519563"/>
                  </a:lnTo>
                  <a:lnTo>
                    <a:pt x="5189859" y="549984"/>
                  </a:lnTo>
                  <a:lnTo>
                    <a:pt x="5149980" y="574735"/>
                  </a:lnTo>
                  <a:lnTo>
                    <a:pt x="5106311" y="593190"/>
                  </a:lnTo>
                  <a:lnTo>
                    <a:pt x="5059480" y="604723"/>
                  </a:lnTo>
                  <a:lnTo>
                    <a:pt x="5010112" y="608706"/>
                  </a:lnTo>
                  <a:lnTo>
                    <a:pt x="304353" y="608706"/>
                  </a:lnTo>
                  <a:lnTo>
                    <a:pt x="254985" y="604723"/>
                  </a:lnTo>
                  <a:lnTo>
                    <a:pt x="208154" y="593190"/>
                  </a:lnTo>
                  <a:lnTo>
                    <a:pt x="164485" y="574735"/>
                  </a:lnTo>
                  <a:lnTo>
                    <a:pt x="124606" y="549984"/>
                  </a:lnTo>
                  <a:lnTo>
                    <a:pt x="89143" y="519563"/>
                  </a:lnTo>
                  <a:lnTo>
                    <a:pt x="58722" y="484100"/>
                  </a:lnTo>
                  <a:lnTo>
                    <a:pt x="33971" y="444221"/>
                  </a:lnTo>
                  <a:lnTo>
                    <a:pt x="15516" y="400552"/>
                  </a:lnTo>
                  <a:lnTo>
                    <a:pt x="3983" y="353721"/>
                  </a:lnTo>
                  <a:lnTo>
                    <a:pt x="0" y="304353"/>
                  </a:lnTo>
                  <a:lnTo>
                    <a:pt x="3983" y="254985"/>
                  </a:lnTo>
                  <a:lnTo>
                    <a:pt x="15516" y="208154"/>
                  </a:lnTo>
                  <a:lnTo>
                    <a:pt x="33971" y="164485"/>
                  </a:lnTo>
                  <a:lnTo>
                    <a:pt x="58722" y="124606"/>
                  </a:lnTo>
                  <a:lnTo>
                    <a:pt x="89143" y="89143"/>
                  </a:lnTo>
                  <a:lnTo>
                    <a:pt x="124606" y="58722"/>
                  </a:lnTo>
                  <a:lnTo>
                    <a:pt x="164485" y="33971"/>
                  </a:lnTo>
                  <a:lnTo>
                    <a:pt x="208154" y="15516"/>
                  </a:lnTo>
                  <a:lnTo>
                    <a:pt x="254985" y="3983"/>
                  </a:lnTo>
                  <a:lnTo>
                    <a:pt x="304353" y="0"/>
                  </a:lnTo>
                  <a:lnTo>
                    <a:pt x="5010112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1887200" y="4964764"/>
            <a:ext cx="1729739" cy="2769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000" dirty="0">
                <a:solidFill>
                  <a:srgbClr val="F5DFF5"/>
                </a:solidFill>
                <a:latin typeface="Lucida Sans Unicode"/>
                <a:cs typeface="Lucida Sans Unicode"/>
              </a:rPr>
              <a:t>CHAITANYA SHARMA</a:t>
            </a:r>
            <a:endParaRPr sz="2000" dirty="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290"/>
              </a:spcBef>
            </a:pPr>
            <a:endParaRPr sz="2000" dirty="0">
              <a:latin typeface="Lucida Sans Unicode"/>
              <a:cs typeface="Lucida Sans Unicode"/>
            </a:endParaRPr>
          </a:p>
          <a:p>
            <a:pPr marL="15875">
              <a:lnSpc>
                <a:spcPct val="100000"/>
              </a:lnSpc>
            </a:pPr>
            <a:r>
              <a:rPr lang="en-IN" sz="2000" dirty="0">
                <a:solidFill>
                  <a:srgbClr val="F5DFF5"/>
                </a:solidFill>
                <a:latin typeface="Lucida Sans Unicode"/>
                <a:cs typeface="Lucida Sans Unicode"/>
              </a:rPr>
              <a:t>ABHIJEET KUMAR </a:t>
            </a:r>
          </a:p>
          <a:p>
            <a:pPr marL="15875">
              <a:lnSpc>
                <a:spcPct val="100000"/>
              </a:lnSpc>
            </a:pPr>
            <a:endParaRPr lang="en-IN" sz="2000" dirty="0">
              <a:solidFill>
                <a:srgbClr val="F5DFF5"/>
              </a:solidFill>
              <a:latin typeface="Lucida Sans Unicode"/>
              <a:cs typeface="Lucida Sans Unicode"/>
            </a:endParaRPr>
          </a:p>
          <a:p>
            <a:pPr marL="15875">
              <a:lnSpc>
                <a:spcPct val="100000"/>
              </a:lnSpc>
            </a:pPr>
            <a:r>
              <a:rPr lang="en-IN" sz="2000" dirty="0">
                <a:solidFill>
                  <a:srgbClr val="F5DFF5"/>
                </a:solidFill>
                <a:latin typeface="Lucida Sans Unicode"/>
                <a:cs typeface="Lucida Sans Unicode"/>
              </a:rPr>
              <a:t>Rachit Sanjeev Soni</a:t>
            </a:r>
            <a:endParaRPr sz="2000" dirty="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887200" y="1316504"/>
            <a:ext cx="3635375" cy="3236784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12700" marR="5080">
              <a:lnSpc>
                <a:spcPts val="8550"/>
              </a:lnSpc>
              <a:spcBef>
                <a:spcPts val="990"/>
              </a:spcBef>
            </a:pPr>
            <a:r>
              <a:rPr sz="7700" spc="-20" dirty="0">
                <a:solidFill>
                  <a:srgbClr val="A280EC"/>
                </a:solidFill>
                <a:latin typeface="Arial Black"/>
                <a:cs typeface="Arial Black"/>
              </a:rPr>
              <a:t>Team </a:t>
            </a:r>
            <a:r>
              <a:rPr sz="7700" spc="-165" dirty="0">
                <a:solidFill>
                  <a:srgbClr val="F5DFF5"/>
                </a:solidFill>
                <a:latin typeface="Arial Black"/>
                <a:cs typeface="Arial Black"/>
              </a:rPr>
              <a:t>Details</a:t>
            </a:r>
            <a:r>
              <a:rPr lang="en-IN" sz="2000" dirty="0">
                <a:solidFill>
                  <a:srgbClr val="F5DFF5"/>
                </a:solidFill>
                <a:latin typeface="Lucida Sans Unicode"/>
                <a:cs typeface="Lucida Sans Unicode"/>
              </a:rPr>
              <a:t>PARTH GUPTA</a:t>
            </a:r>
            <a:endParaRPr sz="20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</TotalTime>
  <Words>413</Words>
  <Application>Microsoft Office PowerPoint</Application>
  <PresentationFormat>Custom</PresentationFormat>
  <Paragraphs>70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 Black</vt:lpstr>
      <vt:lpstr>Arial MT</vt:lpstr>
      <vt:lpstr>Bahnschrift SemiLight</vt:lpstr>
      <vt:lpstr>Lucida Sans Unicode</vt:lpstr>
      <vt:lpstr>Trebuchet MS</vt:lpstr>
      <vt:lpstr>Office Theme</vt:lpstr>
      <vt:lpstr>X</vt:lpstr>
      <vt:lpstr>Challenges in Efficient Crop Management  Farmers struggle with inconsistent irrigation and crop management due to the lack of real time data .  Uncertainty in soil conditions and weather leads to inefficient use of resources .  Difficulty in predicting and preparing for unexpected environmental changes reduces productivity .  Our project targets these challenges by integrating smart sensing and real-time forecasting .</vt:lpstr>
      <vt:lpstr>PowerPoint Presentation</vt:lpstr>
      <vt:lpstr>Tech</vt:lpstr>
      <vt:lpstr>Economic Potential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</dc:title>
  <dc:creator>AKSHAT KUMAR</dc:creator>
  <cp:keywords>DAGktd5yU4s,BAGizm0USEw,0</cp:keywords>
  <cp:lastModifiedBy>rachit sanjeev soni</cp:lastModifiedBy>
  <cp:revision>4</cp:revision>
  <dcterms:created xsi:type="dcterms:W3CDTF">2025-04-25T03:26:29Z</dcterms:created>
  <dcterms:modified xsi:type="dcterms:W3CDTF">2025-04-27T06:55:17Z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2025-04-21T00:00:00Z</vt:filetime>
  </property>
  <property fmtid="{D5CDD505-2E9C-101B-9397-08002B2CF9AE}" pid="3" name="Creator">
    <vt:lpwstr>Canva</vt:lpwstr>
  </property>
  <property fmtid="{D5CDD505-2E9C-101B-9397-08002B2CF9AE}" pid="4" name="LastSaved">
    <vt:filetime>2025-04-25T00:00:00Z</vt:filetime>
  </property>
  <property fmtid="{D5CDD505-2E9C-101B-9397-08002B2CF9AE}" pid="5" name="Producer">
    <vt:lpwstr>Canva</vt:lpwstr>
  </property>
</Properties>
</file>